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5087" r:id="rId1"/>
  </p:sldMasterIdLst>
  <p:notesMasterIdLst>
    <p:notesMasterId r:id="rId61"/>
  </p:notesMasterIdLst>
  <p:handoutMasterIdLst>
    <p:handoutMasterId r:id="rId62"/>
  </p:handoutMasterIdLst>
  <p:sldIdLst>
    <p:sldId id="312" r:id="rId2"/>
    <p:sldId id="313" r:id="rId3"/>
    <p:sldId id="314" r:id="rId4"/>
    <p:sldId id="316" r:id="rId5"/>
    <p:sldId id="317" r:id="rId6"/>
    <p:sldId id="318" r:id="rId7"/>
    <p:sldId id="266" r:id="rId8"/>
    <p:sldId id="261" r:id="rId9"/>
    <p:sldId id="262" r:id="rId10"/>
    <p:sldId id="259" r:id="rId11"/>
    <p:sldId id="320" r:id="rId12"/>
    <p:sldId id="263" r:id="rId13"/>
    <p:sldId id="264" r:id="rId14"/>
    <p:sldId id="265" r:id="rId15"/>
    <p:sldId id="269" r:id="rId16"/>
    <p:sldId id="267" r:id="rId17"/>
    <p:sldId id="268"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2" r:id="rId40"/>
    <p:sldId id="291" r:id="rId41"/>
    <p:sldId id="293" r:id="rId42"/>
    <p:sldId id="294" r:id="rId43"/>
    <p:sldId id="295" r:id="rId44"/>
    <p:sldId id="296" r:id="rId45"/>
    <p:sldId id="321" r:id="rId46"/>
    <p:sldId id="297" r:id="rId47"/>
    <p:sldId id="298" r:id="rId48"/>
    <p:sldId id="299" r:id="rId49"/>
    <p:sldId id="300" r:id="rId50"/>
    <p:sldId id="301" r:id="rId51"/>
    <p:sldId id="302" r:id="rId52"/>
    <p:sldId id="303" r:id="rId53"/>
    <p:sldId id="305" r:id="rId54"/>
    <p:sldId id="306" r:id="rId55"/>
    <p:sldId id="311" r:id="rId56"/>
    <p:sldId id="307" r:id="rId57"/>
    <p:sldId id="308" r:id="rId58"/>
    <p:sldId id="572" r:id="rId59"/>
    <p:sldId id="309" r:id="rId6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5E29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A0DA14E-F046-4211-BCFB-E066216A5DFF}" v="1" dt="2025-04-05T14:42:10.383"/>
    <p1510:client id="{AD054B33-2412-470E-87DC-3D5A18DE7C37}" v="3" dt="2025-04-06T00:25:41.99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988" autoAdjust="0"/>
    <p:restoredTop sz="75816"/>
  </p:normalViewPr>
  <p:slideViewPr>
    <p:cSldViewPr snapToGrid="0" snapToObjects="1">
      <p:cViewPr varScale="1">
        <p:scale>
          <a:sx n="54" d="100"/>
          <a:sy n="54" d="100"/>
        </p:scale>
        <p:origin x="65" y="68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p:scale>
          <a:sx n="183" d="100"/>
          <a:sy n="183" d="100"/>
        </p:scale>
        <p:origin x="-16" y="-1168"/>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68"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microsoft.com/office/2016/11/relationships/changesInfo" Target="changesInfos/changesInfo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teven Cabrera" userId="5b3332b8b3bb2c78" providerId="LiveId" clId="{AD054B33-2412-470E-87DC-3D5A18DE7C37}"/>
    <pc:docChg chg="custSel addSld modSld">
      <pc:chgData name="Steven Cabrera" userId="5b3332b8b3bb2c78" providerId="LiveId" clId="{AD054B33-2412-470E-87DC-3D5A18DE7C37}" dt="2025-04-06T00:25:41.997" v="4"/>
      <pc:docMkLst>
        <pc:docMk/>
      </pc:docMkLst>
      <pc:sldChg chg="modNotes">
        <pc:chgData name="Steven Cabrera" userId="5b3332b8b3bb2c78" providerId="LiveId" clId="{AD054B33-2412-470E-87DC-3D5A18DE7C37}" dt="2025-04-06T00:24:51.108" v="1" actId="27636"/>
        <pc:sldMkLst>
          <pc:docMk/>
          <pc:sldMk cId="747995625" sldId="265"/>
        </pc:sldMkLst>
      </pc:sldChg>
      <pc:sldChg chg="delSp add setBg delDesignElem">
        <pc:chgData name="Steven Cabrera" userId="5b3332b8b3bb2c78" providerId="LiveId" clId="{AD054B33-2412-470E-87DC-3D5A18DE7C37}" dt="2025-04-06T00:25:41.997" v="4"/>
        <pc:sldMkLst>
          <pc:docMk/>
          <pc:sldMk cId="1231056059" sldId="320"/>
        </pc:sldMkLst>
        <pc:spChg chg="del">
          <ac:chgData name="Steven Cabrera" userId="5b3332b8b3bb2c78" providerId="LiveId" clId="{AD054B33-2412-470E-87DC-3D5A18DE7C37}" dt="2025-04-06T00:25:41.997" v="4"/>
          <ac:spMkLst>
            <pc:docMk/>
            <pc:sldMk cId="1231056059" sldId="320"/>
            <ac:spMk id="2055" creationId="{8D25211A-4CA0-4B53-82BB-1EE7C7F3C725}"/>
          </ac:spMkLst>
        </pc:spChg>
      </pc:sldChg>
      <pc:sldChg chg="add">
        <pc:chgData name="Steven Cabrera" userId="5b3332b8b3bb2c78" providerId="LiveId" clId="{AD054B33-2412-470E-87DC-3D5A18DE7C37}" dt="2025-04-06T00:25:07.548" v="2"/>
        <pc:sldMkLst>
          <pc:docMk/>
          <pc:sldMk cId="4077042909" sldId="321"/>
        </pc:sldMkLst>
      </pc:sldChg>
      <pc:sldChg chg="add">
        <pc:chgData name="Steven Cabrera" userId="5b3332b8b3bb2c78" providerId="LiveId" clId="{AD054B33-2412-470E-87DC-3D5A18DE7C37}" dt="2025-04-06T00:24:51.063" v="0"/>
        <pc:sldMkLst>
          <pc:docMk/>
          <pc:sldMk cId="2395155668" sldId="572"/>
        </pc:sldMkLst>
      </pc:sldChg>
    </pc:docChg>
  </pc:docChgLst>
  <pc:docChgLst>
    <pc:chgData name="Steven Cabrera" userId="5b3332b8b3bb2c78" providerId="LiveId" clId="{AA0DA14E-F046-4211-BCFB-E066216A5DFF}"/>
    <pc:docChg chg="delSld modSld">
      <pc:chgData name="Steven Cabrera" userId="5b3332b8b3bb2c78" providerId="LiveId" clId="{AA0DA14E-F046-4211-BCFB-E066216A5DFF}" dt="2025-04-05T14:46:32.128" v="51" actId="47"/>
      <pc:docMkLst>
        <pc:docMk/>
      </pc:docMkLst>
      <pc:sldChg chg="modNotesTx">
        <pc:chgData name="Steven Cabrera" userId="5b3332b8b3bb2c78" providerId="LiveId" clId="{AA0DA14E-F046-4211-BCFB-E066216A5DFF}" dt="2025-04-05T14:42:35.555" v="4" actId="6549"/>
        <pc:sldMkLst>
          <pc:docMk/>
          <pc:sldMk cId="345957872" sldId="259"/>
        </pc:sldMkLst>
      </pc:sldChg>
      <pc:sldChg chg="modNotesTx">
        <pc:chgData name="Steven Cabrera" userId="5b3332b8b3bb2c78" providerId="LiveId" clId="{AA0DA14E-F046-4211-BCFB-E066216A5DFF}" dt="2025-04-05T14:42:24.880" v="2" actId="6549"/>
        <pc:sldMkLst>
          <pc:docMk/>
          <pc:sldMk cId="2772271073" sldId="261"/>
        </pc:sldMkLst>
      </pc:sldChg>
      <pc:sldChg chg="modNotesTx">
        <pc:chgData name="Steven Cabrera" userId="5b3332b8b3bb2c78" providerId="LiveId" clId="{AA0DA14E-F046-4211-BCFB-E066216A5DFF}" dt="2025-04-05T14:42:28.595" v="3" actId="6549"/>
        <pc:sldMkLst>
          <pc:docMk/>
          <pc:sldMk cId="752897826" sldId="262"/>
        </pc:sldMkLst>
      </pc:sldChg>
      <pc:sldChg chg="modNotesTx">
        <pc:chgData name="Steven Cabrera" userId="5b3332b8b3bb2c78" providerId="LiveId" clId="{AA0DA14E-F046-4211-BCFB-E066216A5DFF}" dt="2025-04-05T14:42:39.262" v="5" actId="6549"/>
        <pc:sldMkLst>
          <pc:docMk/>
          <pc:sldMk cId="361796965" sldId="263"/>
        </pc:sldMkLst>
      </pc:sldChg>
      <pc:sldChg chg="modNotesTx">
        <pc:chgData name="Steven Cabrera" userId="5b3332b8b3bb2c78" providerId="LiveId" clId="{AA0DA14E-F046-4211-BCFB-E066216A5DFF}" dt="2025-04-05T14:42:42.574" v="6" actId="6549"/>
        <pc:sldMkLst>
          <pc:docMk/>
          <pc:sldMk cId="1366608170" sldId="264"/>
        </pc:sldMkLst>
      </pc:sldChg>
      <pc:sldChg chg="modNotesTx">
        <pc:chgData name="Steven Cabrera" userId="5b3332b8b3bb2c78" providerId="LiveId" clId="{AA0DA14E-F046-4211-BCFB-E066216A5DFF}" dt="2025-04-05T14:42:45.785" v="7" actId="6549"/>
        <pc:sldMkLst>
          <pc:docMk/>
          <pc:sldMk cId="747995625" sldId="265"/>
        </pc:sldMkLst>
      </pc:sldChg>
      <pc:sldChg chg="modNotesTx">
        <pc:chgData name="Steven Cabrera" userId="5b3332b8b3bb2c78" providerId="LiveId" clId="{AA0DA14E-F046-4211-BCFB-E066216A5DFF}" dt="2025-04-05T14:42:20.114" v="1" actId="6549"/>
        <pc:sldMkLst>
          <pc:docMk/>
          <pc:sldMk cId="951824243" sldId="266"/>
        </pc:sldMkLst>
      </pc:sldChg>
      <pc:sldChg chg="modNotesTx">
        <pc:chgData name="Steven Cabrera" userId="5b3332b8b3bb2c78" providerId="LiveId" clId="{AA0DA14E-F046-4211-BCFB-E066216A5DFF}" dt="2025-04-05T14:42:52.819" v="9" actId="6549"/>
        <pc:sldMkLst>
          <pc:docMk/>
          <pc:sldMk cId="2212577482" sldId="267"/>
        </pc:sldMkLst>
      </pc:sldChg>
      <pc:sldChg chg="modNotesTx">
        <pc:chgData name="Steven Cabrera" userId="5b3332b8b3bb2c78" providerId="LiveId" clId="{AA0DA14E-F046-4211-BCFB-E066216A5DFF}" dt="2025-04-05T14:42:57.112" v="10" actId="6549"/>
        <pc:sldMkLst>
          <pc:docMk/>
          <pc:sldMk cId="3423188126" sldId="268"/>
        </pc:sldMkLst>
      </pc:sldChg>
      <pc:sldChg chg="modNotesTx">
        <pc:chgData name="Steven Cabrera" userId="5b3332b8b3bb2c78" providerId="LiveId" clId="{AA0DA14E-F046-4211-BCFB-E066216A5DFF}" dt="2025-04-05T14:42:49.974" v="8" actId="6549"/>
        <pc:sldMkLst>
          <pc:docMk/>
          <pc:sldMk cId="1653077093" sldId="269"/>
        </pc:sldMkLst>
      </pc:sldChg>
      <pc:sldChg chg="modNotesTx">
        <pc:chgData name="Steven Cabrera" userId="5b3332b8b3bb2c78" providerId="LiveId" clId="{AA0DA14E-F046-4211-BCFB-E066216A5DFF}" dt="2025-04-05T14:42:59.779" v="11" actId="6549"/>
        <pc:sldMkLst>
          <pc:docMk/>
          <pc:sldMk cId="1440947487" sldId="270"/>
        </pc:sldMkLst>
      </pc:sldChg>
      <pc:sldChg chg="modNotesTx">
        <pc:chgData name="Steven Cabrera" userId="5b3332b8b3bb2c78" providerId="LiveId" clId="{AA0DA14E-F046-4211-BCFB-E066216A5DFF}" dt="2025-04-05T14:43:12.310" v="12" actId="6549"/>
        <pc:sldMkLst>
          <pc:docMk/>
          <pc:sldMk cId="4011405752" sldId="271"/>
        </pc:sldMkLst>
      </pc:sldChg>
      <pc:sldChg chg="modNotesTx">
        <pc:chgData name="Steven Cabrera" userId="5b3332b8b3bb2c78" providerId="LiveId" clId="{AA0DA14E-F046-4211-BCFB-E066216A5DFF}" dt="2025-04-05T14:43:26.635" v="13" actId="6549"/>
        <pc:sldMkLst>
          <pc:docMk/>
          <pc:sldMk cId="1646397500" sldId="272"/>
        </pc:sldMkLst>
      </pc:sldChg>
      <pc:sldChg chg="modNotesTx">
        <pc:chgData name="Steven Cabrera" userId="5b3332b8b3bb2c78" providerId="LiveId" clId="{AA0DA14E-F046-4211-BCFB-E066216A5DFF}" dt="2025-04-05T14:43:32.458" v="14" actId="6549"/>
        <pc:sldMkLst>
          <pc:docMk/>
          <pc:sldMk cId="4135564354" sldId="273"/>
        </pc:sldMkLst>
      </pc:sldChg>
      <pc:sldChg chg="modNotesTx">
        <pc:chgData name="Steven Cabrera" userId="5b3332b8b3bb2c78" providerId="LiveId" clId="{AA0DA14E-F046-4211-BCFB-E066216A5DFF}" dt="2025-04-05T14:43:42.988" v="15" actId="6549"/>
        <pc:sldMkLst>
          <pc:docMk/>
          <pc:sldMk cId="1544053580" sldId="274"/>
        </pc:sldMkLst>
      </pc:sldChg>
      <pc:sldChg chg="modNotesTx">
        <pc:chgData name="Steven Cabrera" userId="5b3332b8b3bb2c78" providerId="LiveId" clId="{AA0DA14E-F046-4211-BCFB-E066216A5DFF}" dt="2025-04-05T14:43:47.032" v="16" actId="6549"/>
        <pc:sldMkLst>
          <pc:docMk/>
          <pc:sldMk cId="2704315958" sldId="275"/>
        </pc:sldMkLst>
      </pc:sldChg>
      <pc:sldChg chg="modNotesTx">
        <pc:chgData name="Steven Cabrera" userId="5b3332b8b3bb2c78" providerId="LiveId" clId="{AA0DA14E-F046-4211-BCFB-E066216A5DFF}" dt="2025-04-05T14:43:53.629" v="17" actId="6549"/>
        <pc:sldMkLst>
          <pc:docMk/>
          <pc:sldMk cId="1714566220" sldId="276"/>
        </pc:sldMkLst>
      </pc:sldChg>
      <pc:sldChg chg="modNotesTx">
        <pc:chgData name="Steven Cabrera" userId="5b3332b8b3bb2c78" providerId="LiveId" clId="{AA0DA14E-F046-4211-BCFB-E066216A5DFF}" dt="2025-04-05T14:43:56.432" v="18" actId="6549"/>
        <pc:sldMkLst>
          <pc:docMk/>
          <pc:sldMk cId="1364253884" sldId="277"/>
        </pc:sldMkLst>
      </pc:sldChg>
      <pc:sldChg chg="modNotesTx">
        <pc:chgData name="Steven Cabrera" userId="5b3332b8b3bb2c78" providerId="LiveId" clId="{AA0DA14E-F046-4211-BCFB-E066216A5DFF}" dt="2025-04-05T14:43:59.880" v="19" actId="6549"/>
        <pc:sldMkLst>
          <pc:docMk/>
          <pc:sldMk cId="877881409" sldId="278"/>
        </pc:sldMkLst>
      </pc:sldChg>
      <pc:sldChg chg="modNotesTx">
        <pc:chgData name="Steven Cabrera" userId="5b3332b8b3bb2c78" providerId="LiveId" clId="{AA0DA14E-F046-4211-BCFB-E066216A5DFF}" dt="2025-04-05T14:44:03.656" v="20" actId="6549"/>
        <pc:sldMkLst>
          <pc:docMk/>
          <pc:sldMk cId="3448805323" sldId="279"/>
        </pc:sldMkLst>
      </pc:sldChg>
      <pc:sldChg chg="modNotesTx">
        <pc:chgData name="Steven Cabrera" userId="5b3332b8b3bb2c78" providerId="LiveId" clId="{AA0DA14E-F046-4211-BCFB-E066216A5DFF}" dt="2025-04-05T14:44:10.324" v="21" actId="6549"/>
        <pc:sldMkLst>
          <pc:docMk/>
          <pc:sldMk cId="3585605571" sldId="280"/>
        </pc:sldMkLst>
      </pc:sldChg>
      <pc:sldChg chg="modNotesTx">
        <pc:chgData name="Steven Cabrera" userId="5b3332b8b3bb2c78" providerId="LiveId" clId="{AA0DA14E-F046-4211-BCFB-E066216A5DFF}" dt="2025-04-05T14:44:13.777" v="22" actId="6549"/>
        <pc:sldMkLst>
          <pc:docMk/>
          <pc:sldMk cId="1172039683" sldId="281"/>
        </pc:sldMkLst>
      </pc:sldChg>
      <pc:sldChg chg="modNotesTx">
        <pc:chgData name="Steven Cabrera" userId="5b3332b8b3bb2c78" providerId="LiveId" clId="{AA0DA14E-F046-4211-BCFB-E066216A5DFF}" dt="2025-04-05T14:44:18.453" v="23" actId="6549"/>
        <pc:sldMkLst>
          <pc:docMk/>
          <pc:sldMk cId="3023805973" sldId="282"/>
        </pc:sldMkLst>
      </pc:sldChg>
      <pc:sldChg chg="modNotesTx">
        <pc:chgData name="Steven Cabrera" userId="5b3332b8b3bb2c78" providerId="LiveId" clId="{AA0DA14E-F046-4211-BCFB-E066216A5DFF}" dt="2025-04-05T14:44:30.114" v="24" actId="6549"/>
        <pc:sldMkLst>
          <pc:docMk/>
          <pc:sldMk cId="1072457185" sldId="283"/>
        </pc:sldMkLst>
      </pc:sldChg>
      <pc:sldChg chg="modNotesTx">
        <pc:chgData name="Steven Cabrera" userId="5b3332b8b3bb2c78" providerId="LiveId" clId="{AA0DA14E-F046-4211-BCFB-E066216A5DFF}" dt="2025-04-05T14:44:44.217" v="25" actId="6549"/>
        <pc:sldMkLst>
          <pc:docMk/>
          <pc:sldMk cId="2692070240" sldId="284"/>
        </pc:sldMkLst>
      </pc:sldChg>
      <pc:sldChg chg="modNotesTx">
        <pc:chgData name="Steven Cabrera" userId="5b3332b8b3bb2c78" providerId="LiveId" clId="{AA0DA14E-F046-4211-BCFB-E066216A5DFF}" dt="2025-04-05T14:44:48.348" v="26" actId="6549"/>
        <pc:sldMkLst>
          <pc:docMk/>
          <pc:sldMk cId="1914130663" sldId="285"/>
        </pc:sldMkLst>
      </pc:sldChg>
      <pc:sldChg chg="modNotesTx">
        <pc:chgData name="Steven Cabrera" userId="5b3332b8b3bb2c78" providerId="LiveId" clId="{AA0DA14E-F046-4211-BCFB-E066216A5DFF}" dt="2025-04-05T14:44:53.149" v="27" actId="6549"/>
        <pc:sldMkLst>
          <pc:docMk/>
          <pc:sldMk cId="139179959" sldId="286"/>
        </pc:sldMkLst>
      </pc:sldChg>
      <pc:sldChg chg="modNotesTx">
        <pc:chgData name="Steven Cabrera" userId="5b3332b8b3bb2c78" providerId="LiveId" clId="{AA0DA14E-F046-4211-BCFB-E066216A5DFF}" dt="2025-04-05T14:44:55.928" v="28" actId="6549"/>
        <pc:sldMkLst>
          <pc:docMk/>
          <pc:sldMk cId="1969240813" sldId="287"/>
        </pc:sldMkLst>
      </pc:sldChg>
      <pc:sldChg chg="modNotesTx">
        <pc:chgData name="Steven Cabrera" userId="5b3332b8b3bb2c78" providerId="LiveId" clId="{AA0DA14E-F046-4211-BCFB-E066216A5DFF}" dt="2025-04-05T14:45:00.015" v="29" actId="6549"/>
        <pc:sldMkLst>
          <pc:docMk/>
          <pc:sldMk cId="1431737163" sldId="288"/>
        </pc:sldMkLst>
      </pc:sldChg>
      <pc:sldChg chg="modNotesTx">
        <pc:chgData name="Steven Cabrera" userId="5b3332b8b3bb2c78" providerId="LiveId" clId="{AA0DA14E-F046-4211-BCFB-E066216A5DFF}" dt="2025-04-05T14:45:03.271" v="30" actId="6549"/>
        <pc:sldMkLst>
          <pc:docMk/>
          <pc:sldMk cId="1917766927" sldId="289"/>
        </pc:sldMkLst>
      </pc:sldChg>
      <pc:sldChg chg="modNotesTx">
        <pc:chgData name="Steven Cabrera" userId="5b3332b8b3bb2c78" providerId="LiveId" clId="{AA0DA14E-F046-4211-BCFB-E066216A5DFF}" dt="2025-04-05T14:45:07.326" v="31" actId="6549"/>
        <pc:sldMkLst>
          <pc:docMk/>
          <pc:sldMk cId="338244419" sldId="290"/>
        </pc:sldMkLst>
      </pc:sldChg>
      <pc:sldChg chg="modNotesTx">
        <pc:chgData name="Steven Cabrera" userId="5b3332b8b3bb2c78" providerId="LiveId" clId="{AA0DA14E-F046-4211-BCFB-E066216A5DFF}" dt="2025-04-05T14:45:14.589" v="33" actId="6549"/>
        <pc:sldMkLst>
          <pc:docMk/>
          <pc:sldMk cId="2890430418" sldId="291"/>
        </pc:sldMkLst>
      </pc:sldChg>
      <pc:sldChg chg="modNotesTx">
        <pc:chgData name="Steven Cabrera" userId="5b3332b8b3bb2c78" providerId="LiveId" clId="{AA0DA14E-F046-4211-BCFB-E066216A5DFF}" dt="2025-04-05T14:45:10.855" v="32" actId="6549"/>
        <pc:sldMkLst>
          <pc:docMk/>
          <pc:sldMk cId="2105148023" sldId="292"/>
        </pc:sldMkLst>
      </pc:sldChg>
      <pc:sldChg chg="modNotesTx">
        <pc:chgData name="Steven Cabrera" userId="5b3332b8b3bb2c78" providerId="LiveId" clId="{AA0DA14E-F046-4211-BCFB-E066216A5DFF}" dt="2025-04-05T14:45:18.403" v="34" actId="6549"/>
        <pc:sldMkLst>
          <pc:docMk/>
          <pc:sldMk cId="1877700841" sldId="293"/>
        </pc:sldMkLst>
      </pc:sldChg>
      <pc:sldChg chg="modNotesTx">
        <pc:chgData name="Steven Cabrera" userId="5b3332b8b3bb2c78" providerId="LiveId" clId="{AA0DA14E-F046-4211-BCFB-E066216A5DFF}" dt="2025-04-05T14:45:22.506" v="35" actId="6549"/>
        <pc:sldMkLst>
          <pc:docMk/>
          <pc:sldMk cId="2128838900" sldId="294"/>
        </pc:sldMkLst>
      </pc:sldChg>
      <pc:sldChg chg="modNotesTx">
        <pc:chgData name="Steven Cabrera" userId="5b3332b8b3bb2c78" providerId="LiveId" clId="{AA0DA14E-F046-4211-BCFB-E066216A5DFF}" dt="2025-04-05T14:45:26.307" v="36" actId="6549"/>
        <pc:sldMkLst>
          <pc:docMk/>
          <pc:sldMk cId="3051505868" sldId="295"/>
        </pc:sldMkLst>
      </pc:sldChg>
      <pc:sldChg chg="modNotesTx">
        <pc:chgData name="Steven Cabrera" userId="5b3332b8b3bb2c78" providerId="LiveId" clId="{AA0DA14E-F046-4211-BCFB-E066216A5DFF}" dt="2025-04-05T14:45:29.232" v="37" actId="6549"/>
        <pc:sldMkLst>
          <pc:docMk/>
          <pc:sldMk cId="2811253918" sldId="296"/>
        </pc:sldMkLst>
      </pc:sldChg>
      <pc:sldChg chg="modNotesTx">
        <pc:chgData name="Steven Cabrera" userId="5b3332b8b3bb2c78" providerId="LiveId" clId="{AA0DA14E-F046-4211-BCFB-E066216A5DFF}" dt="2025-04-05T14:45:32.914" v="38" actId="6549"/>
        <pc:sldMkLst>
          <pc:docMk/>
          <pc:sldMk cId="1483557115" sldId="297"/>
        </pc:sldMkLst>
      </pc:sldChg>
      <pc:sldChg chg="modNotesTx">
        <pc:chgData name="Steven Cabrera" userId="5b3332b8b3bb2c78" providerId="LiveId" clId="{AA0DA14E-F046-4211-BCFB-E066216A5DFF}" dt="2025-04-05T14:45:35.953" v="39" actId="6549"/>
        <pc:sldMkLst>
          <pc:docMk/>
          <pc:sldMk cId="630419665" sldId="298"/>
        </pc:sldMkLst>
      </pc:sldChg>
      <pc:sldChg chg="modNotesTx">
        <pc:chgData name="Steven Cabrera" userId="5b3332b8b3bb2c78" providerId="LiveId" clId="{AA0DA14E-F046-4211-BCFB-E066216A5DFF}" dt="2025-04-05T14:45:39.143" v="40" actId="6549"/>
        <pc:sldMkLst>
          <pc:docMk/>
          <pc:sldMk cId="2292701935" sldId="299"/>
        </pc:sldMkLst>
      </pc:sldChg>
      <pc:sldChg chg="modNotesTx">
        <pc:chgData name="Steven Cabrera" userId="5b3332b8b3bb2c78" providerId="LiveId" clId="{AA0DA14E-F046-4211-BCFB-E066216A5DFF}" dt="2025-04-05T14:45:41.769" v="41" actId="6549"/>
        <pc:sldMkLst>
          <pc:docMk/>
          <pc:sldMk cId="1081676447" sldId="300"/>
        </pc:sldMkLst>
      </pc:sldChg>
      <pc:sldChg chg="modNotesTx">
        <pc:chgData name="Steven Cabrera" userId="5b3332b8b3bb2c78" providerId="LiveId" clId="{AA0DA14E-F046-4211-BCFB-E066216A5DFF}" dt="2025-04-05T14:45:47.056" v="42" actId="6549"/>
        <pc:sldMkLst>
          <pc:docMk/>
          <pc:sldMk cId="1824214169" sldId="301"/>
        </pc:sldMkLst>
      </pc:sldChg>
      <pc:sldChg chg="modNotesTx">
        <pc:chgData name="Steven Cabrera" userId="5b3332b8b3bb2c78" providerId="LiveId" clId="{AA0DA14E-F046-4211-BCFB-E066216A5DFF}" dt="2025-04-05T14:45:50.338" v="43" actId="6549"/>
        <pc:sldMkLst>
          <pc:docMk/>
          <pc:sldMk cId="4294660633" sldId="302"/>
        </pc:sldMkLst>
      </pc:sldChg>
      <pc:sldChg chg="modNotesTx">
        <pc:chgData name="Steven Cabrera" userId="5b3332b8b3bb2c78" providerId="LiveId" clId="{AA0DA14E-F046-4211-BCFB-E066216A5DFF}" dt="2025-04-05T14:45:53.400" v="44" actId="6549"/>
        <pc:sldMkLst>
          <pc:docMk/>
          <pc:sldMk cId="406514829" sldId="303"/>
        </pc:sldMkLst>
      </pc:sldChg>
      <pc:sldChg chg="modNotesTx">
        <pc:chgData name="Steven Cabrera" userId="5b3332b8b3bb2c78" providerId="LiveId" clId="{AA0DA14E-F046-4211-BCFB-E066216A5DFF}" dt="2025-04-05T14:45:57.023" v="45" actId="6549"/>
        <pc:sldMkLst>
          <pc:docMk/>
          <pc:sldMk cId="285294763" sldId="305"/>
        </pc:sldMkLst>
      </pc:sldChg>
      <pc:sldChg chg="modNotesTx">
        <pc:chgData name="Steven Cabrera" userId="5b3332b8b3bb2c78" providerId="LiveId" clId="{AA0DA14E-F046-4211-BCFB-E066216A5DFF}" dt="2025-04-05T14:46:00.907" v="46" actId="6549"/>
        <pc:sldMkLst>
          <pc:docMk/>
          <pc:sldMk cId="128147008" sldId="306"/>
        </pc:sldMkLst>
      </pc:sldChg>
      <pc:sldChg chg="modNotesTx">
        <pc:chgData name="Steven Cabrera" userId="5b3332b8b3bb2c78" providerId="LiveId" clId="{AA0DA14E-F046-4211-BCFB-E066216A5DFF}" dt="2025-04-05T14:46:07.476" v="48" actId="6549"/>
        <pc:sldMkLst>
          <pc:docMk/>
          <pc:sldMk cId="3716953025" sldId="307"/>
        </pc:sldMkLst>
      </pc:sldChg>
      <pc:sldChg chg="modNotesTx">
        <pc:chgData name="Steven Cabrera" userId="5b3332b8b3bb2c78" providerId="LiveId" clId="{AA0DA14E-F046-4211-BCFB-E066216A5DFF}" dt="2025-04-05T14:46:11.011" v="49" actId="6549"/>
        <pc:sldMkLst>
          <pc:docMk/>
          <pc:sldMk cId="3401482331" sldId="308"/>
        </pc:sldMkLst>
      </pc:sldChg>
      <pc:sldChg chg="modNotesTx">
        <pc:chgData name="Steven Cabrera" userId="5b3332b8b3bb2c78" providerId="LiveId" clId="{AA0DA14E-F046-4211-BCFB-E066216A5DFF}" dt="2025-04-05T14:46:15.566" v="50" actId="6549"/>
        <pc:sldMkLst>
          <pc:docMk/>
          <pc:sldMk cId="2409915501" sldId="309"/>
        </pc:sldMkLst>
      </pc:sldChg>
      <pc:sldChg chg="modNotesTx">
        <pc:chgData name="Steven Cabrera" userId="5b3332b8b3bb2c78" providerId="LiveId" clId="{AA0DA14E-F046-4211-BCFB-E066216A5DFF}" dt="2025-04-05T14:46:04.278" v="47" actId="6549"/>
        <pc:sldMkLst>
          <pc:docMk/>
          <pc:sldMk cId="57086657" sldId="311"/>
        </pc:sldMkLst>
      </pc:sldChg>
      <pc:sldChg chg="modSp">
        <pc:chgData name="Steven Cabrera" userId="5b3332b8b3bb2c78" providerId="LiveId" clId="{AA0DA14E-F046-4211-BCFB-E066216A5DFF}" dt="2025-04-05T14:42:10.383" v="0" actId="20577"/>
        <pc:sldMkLst>
          <pc:docMk/>
          <pc:sldMk cId="1258523291" sldId="313"/>
        </pc:sldMkLst>
        <pc:graphicFrameChg chg="mod">
          <ac:chgData name="Steven Cabrera" userId="5b3332b8b3bb2c78" providerId="LiveId" clId="{AA0DA14E-F046-4211-BCFB-E066216A5DFF}" dt="2025-04-05T14:42:10.383" v="0" actId="20577"/>
          <ac:graphicFrameMkLst>
            <pc:docMk/>
            <pc:sldMk cId="1258523291" sldId="313"/>
            <ac:graphicFrameMk id="11" creationId="{339A19CF-532E-7F9A-3466-17D894FAC7B7}"/>
          </ac:graphicFrameMkLst>
        </pc:graphicFrameChg>
      </pc:sldChg>
      <pc:sldChg chg="del">
        <pc:chgData name="Steven Cabrera" userId="5b3332b8b3bb2c78" providerId="LiveId" clId="{AA0DA14E-F046-4211-BCFB-E066216A5DFF}" dt="2025-04-05T14:46:32.128" v="51" actId="47"/>
        <pc:sldMkLst>
          <pc:docMk/>
          <pc:sldMk cId="2794240828" sldId="315"/>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802585F-4AD5-45D6-A47B-F19656ED31B2}"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85860DAA-6615-4E31-AD4A-F3BAE804ABBC}">
      <dgm:prSet/>
      <dgm:spPr/>
      <dgm:t>
        <a:bodyPr/>
        <a:lstStyle/>
        <a:p>
          <a:r>
            <a:rPr lang="en-US" b="0" i="0"/>
            <a:t>Course Introduction</a:t>
          </a:r>
          <a:endParaRPr lang="en-US"/>
        </a:p>
      </dgm:t>
    </dgm:pt>
    <dgm:pt modelId="{0DD27250-46FC-4535-AA7E-149B7F3494E8}" type="parTrans" cxnId="{04BDB957-C719-4DF2-AFB2-C5E28C87074D}">
      <dgm:prSet/>
      <dgm:spPr/>
      <dgm:t>
        <a:bodyPr/>
        <a:lstStyle/>
        <a:p>
          <a:endParaRPr lang="en-US"/>
        </a:p>
      </dgm:t>
    </dgm:pt>
    <dgm:pt modelId="{A885FD41-FF8F-4DE5-9703-69053D260C3E}" type="sibTrans" cxnId="{04BDB957-C719-4DF2-AFB2-C5E28C87074D}">
      <dgm:prSet/>
      <dgm:spPr/>
      <dgm:t>
        <a:bodyPr/>
        <a:lstStyle/>
        <a:p>
          <a:endParaRPr lang="en-US"/>
        </a:p>
      </dgm:t>
    </dgm:pt>
    <dgm:pt modelId="{6074414C-8809-4565-AFD2-38BC38CB3890}">
      <dgm:prSet/>
      <dgm:spPr/>
      <dgm:t>
        <a:bodyPr/>
        <a:lstStyle/>
        <a:p>
          <a:r>
            <a:rPr lang="en-US" b="0" i="0"/>
            <a:t>In-class Survey</a:t>
          </a:r>
          <a:endParaRPr lang="en-US"/>
        </a:p>
      </dgm:t>
    </dgm:pt>
    <dgm:pt modelId="{91661198-3D74-4801-87EC-19232F3B5951}" type="parTrans" cxnId="{501E7941-1572-475C-9C82-180B85657634}">
      <dgm:prSet/>
      <dgm:spPr/>
      <dgm:t>
        <a:bodyPr/>
        <a:lstStyle/>
        <a:p>
          <a:endParaRPr lang="en-US"/>
        </a:p>
      </dgm:t>
    </dgm:pt>
    <dgm:pt modelId="{AAF116BC-C666-4EAD-9E6F-CB12C9721541}" type="sibTrans" cxnId="{501E7941-1572-475C-9C82-180B85657634}">
      <dgm:prSet/>
      <dgm:spPr/>
      <dgm:t>
        <a:bodyPr/>
        <a:lstStyle/>
        <a:p>
          <a:endParaRPr lang="en-US"/>
        </a:p>
      </dgm:t>
    </dgm:pt>
    <dgm:pt modelId="{BB293FA5-8C91-4F1E-A5C0-20889FA931DE}">
      <dgm:prSet/>
      <dgm:spPr/>
      <dgm:t>
        <a:bodyPr/>
        <a:lstStyle/>
        <a:p>
          <a:r>
            <a:rPr lang="en-US" b="0" i="0"/>
            <a:t>Student Self-introductions</a:t>
          </a:r>
          <a:endParaRPr lang="en-US" dirty="0"/>
        </a:p>
      </dgm:t>
    </dgm:pt>
    <dgm:pt modelId="{8CCD5EAB-6F24-499C-98A6-31AC753DEECC}" type="parTrans" cxnId="{3E0225C9-4DA2-44C6-A5B7-0062299B0541}">
      <dgm:prSet/>
      <dgm:spPr/>
      <dgm:t>
        <a:bodyPr/>
        <a:lstStyle/>
        <a:p>
          <a:endParaRPr lang="en-US"/>
        </a:p>
      </dgm:t>
    </dgm:pt>
    <dgm:pt modelId="{ADA8F783-8A5C-4A94-AE76-60F641C6F695}" type="sibTrans" cxnId="{3E0225C9-4DA2-44C6-A5B7-0062299B0541}">
      <dgm:prSet/>
      <dgm:spPr/>
      <dgm:t>
        <a:bodyPr/>
        <a:lstStyle/>
        <a:p>
          <a:endParaRPr lang="en-US"/>
        </a:p>
      </dgm:t>
    </dgm:pt>
    <dgm:pt modelId="{82AE8C4C-5781-456F-BC75-3977B2261748}">
      <dgm:prSet/>
      <dgm:spPr/>
      <dgm:t>
        <a:bodyPr/>
        <a:lstStyle/>
        <a:p>
          <a:r>
            <a:rPr lang="en-US" dirty="0"/>
            <a:t>Cybersecurity Field Overview</a:t>
          </a:r>
        </a:p>
      </dgm:t>
    </dgm:pt>
    <dgm:pt modelId="{5E4C4A79-582A-4D05-AB87-D5DD9D7F1824}" type="parTrans" cxnId="{94D641D2-F1E7-4EF4-A2EC-4A7DCDCBB8BB}">
      <dgm:prSet/>
      <dgm:spPr/>
      <dgm:t>
        <a:bodyPr/>
        <a:lstStyle/>
        <a:p>
          <a:endParaRPr lang="en-US"/>
        </a:p>
      </dgm:t>
    </dgm:pt>
    <dgm:pt modelId="{1BB59E72-5562-41FB-BF5F-1642FE188167}" type="sibTrans" cxnId="{94D641D2-F1E7-4EF4-A2EC-4A7DCDCBB8BB}">
      <dgm:prSet/>
      <dgm:spPr/>
      <dgm:t>
        <a:bodyPr/>
        <a:lstStyle/>
        <a:p>
          <a:endParaRPr lang="en-US"/>
        </a:p>
      </dgm:t>
    </dgm:pt>
    <dgm:pt modelId="{EBD6A094-8235-4E9C-BF23-5A880103A381}">
      <dgm:prSet/>
      <dgm:spPr/>
      <dgm:t>
        <a:bodyPr/>
        <a:lstStyle/>
        <a:p>
          <a:r>
            <a:rPr lang="en-US" b="0" i="0" dirty="0"/>
            <a:t>Stallings Chapter 1: </a:t>
          </a:r>
          <a:r>
            <a:rPr lang="en-US" dirty="0"/>
            <a:t>Best Practices, Standards, and a Plan of Action </a:t>
          </a:r>
        </a:p>
      </dgm:t>
    </dgm:pt>
    <dgm:pt modelId="{BE9EB8EE-BF8B-4C4C-A7E9-FC674292EB81}" type="parTrans" cxnId="{1AB364D2-5403-43AE-8E97-60F1610EDE05}">
      <dgm:prSet/>
      <dgm:spPr/>
      <dgm:t>
        <a:bodyPr/>
        <a:lstStyle/>
        <a:p>
          <a:endParaRPr lang="en-US"/>
        </a:p>
      </dgm:t>
    </dgm:pt>
    <dgm:pt modelId="{6F144993-7BAC-44CF-801E-97EEA67A2F4D}" type="sibTrans" cxnId="{1AB364D2-5403-43AE-8E97-60F1610EDE05}">
      <dgm:prSet/>
      <dgm:spPr/>
      <dgm:t>
        <a:bodyPr/>
        <a:lstStyle/>
        <a:p>
          <a:endParaRPr lang="en-US"/>
        </a:p>
      </dgm:t>
    </dgm:pt>
    <dgm:pt modelId="{9AA45221-255A-4C9B-A3AE-6D50B92A0D99}" type="pres">
      <dgm:prSet presAssocID="{5802585F-4AD5-45D6-A47B-F19656ED31B2}" presName="vert0" presStyleCnt="0">
        <dgm:presLayoutVars>
          <dgm:dir/>
          <dgm:animOne val="branch"/>
          <dgm:animLvl val="lvl"/>
        </dgm:presLayoutVars>
      </dgm:prSet>
      <dgm:spPr/>
    </dgm:pt>
    <dgm:pt modelId="{69DF96B2-FBE6-4598-BEF3-B1F40141F9DC}" type="pres">
      <dgm:prSet presAssocID="{85860DAA-6615-4E31-AD4A-F3BAE804ABBC}" presName="thickLine" presStyleLbl="alignNode1" presStyleIdx="0" presStyleCnt="5"/>
      <dgm:spPr/>
    </dgm:pt>
    <dgm:pt modelId="{AE40CC43-BDAE-4B39-865A-9512DBDD563F}" type="pres">
      <dgm:prSet presAssocID="{85860DAA-6615-4E31-AD4A-F3BAE804ABBC}" presName="horz1" presStyleCnt="0"/>
      <dgm:spPr/>
    </dgm:pt>
    <dgm:pt modelId="{D62DF16C-05B0-4804-BD8D-65986807EDD5}" type="pres">
      <dgm:prSet presAssocID="{85860DAA-6615-4E31-AD4A-F3BAE804ABBC}" presName="tx1" presStyleLbl="revTx" presStyleIdx="0" presStyleCnt="5"/>
      <dgm:spPr/>
    </dgm:pt>
    <dgm:pt modelId="{F198DF73-A114-4F15-88C2-739F7AB961F6}" type="pres">
      <dgm:prSet presAssocID="{85860DAA-6615-4E31-AD4A-F3BAE804ABBC}" presName="vert1" presStyleCnt="0"/>
      <dgm:spPr/>
    </dgm:pt>
    <dgm:pt modelId="{825EBF7D-3F28-45A7-9732-FFB5D505AB9D}" type="pres">
      <dgm:prSet presAssocID="{6074414C-8809-4565-AFD2-38BC38CB3890}" presName="thickLine" presStyleLbl="alignNode1" presStyleIdx="1" presStyleCnt="5"/>
      <dgm:spPr/>
    </dgm:pt>
    <dgm:pt modelId="{4EF06849-85CE-431F-B257-FC6EC40199F2}" type="pres">
      <dgm:prSet presAssocID="{6074414C-8809-4565-AFD2-38BC38CB3890}" presName="horz1" presStyleCnt="0"/>
      <dgm:spPr/>
    </dgm:pt>
    <dgm:pt modelId="{CB859FDA-DB82-42C9-B5D5-3F4916403FF1}" type="pres">
      <dgm:prSet presAssocID="{6074414C-8809-4565-AFD2-38BC38CB3890}" presName="tx1" presStyleLbl="revTx" presStyleIdx="1" presStyleCnt="5"/>
      <dgm:spPr/>
    </dgm:pt>
    <dgm:pt modelId="{19C32ADA-5461-47D7-A4FD-A161DF390120}" type="pres">
      <dgm:prSet presAssocID="{6074414C-8809-4565-AFD2-38BC38CB3890}" presName="vert1" presStyleCnt="0"/>
      <dgm:spPr/>
    </dgm:pt>
    <dgm:pt modelId="{48E0581C-7873-406D-AA9B-4229ED9A23DB}" type="pres">
      <dgm:prSet presAssocID="{BB293FA5-8C91-4F1E-A5C0-20889FA931DE}" presName="thickLine" presStyleLbl="alignNode1" presStyleIdx="2" presStyleCnt="5"/>
      <dgm:spPr/>
    </dgm:pt>
    <dgm:pt modelId="{5FD100A9-6813-4234-9262-9D6186BD27B4}" type="pres">
      <dgm:prSet presAssocID="{BB293FA5-8C91-4F1E-A5C0-20889FA931DE}" presName="horz1" presStyleCnt="0"/>
      <dgm:spPr/>
    </dgm:pt>
    <dgm:pt modelId="{4C8E5629-419C-4DC6-B387-525BF60B6AB0}" type="pres">
      <dgm:prSet presAssocID="{BB293FA5-8C91-4F1E-A5C0-20889FA931DE}" presName="tx1" presStyleLbl="revTx" presStyleIdx="2" presStyleCnt="5"/>
      <dgm:spPr/>
    </dgm:pt>
    <dgm:pt modelId="{F0B6DD7E-ECB2-4D6D-B93F-1B13DBBE9CFB}" type="pres">
      <dgm:prSet presAssocID="{BB293FA5-8C91-4F1E-A5C0-20889FA931DE}" presName="vert1" presStyleCnt="0"/>
      <dgm:spPr/>
    </dgm:pt>
    <dgm:pt modelId="{A8ABED41-D216-4848-AE10-8DEB6930848B}" type="pres">
      <dgm:prSet presAssocID="{82AE8C4C-5781-456F-BC75-3977B2261748}" presName="thickLine" presStyleLbl="alignNode1" presStyleIdx="3" presStyleCnt="5"/>
      <dgm:spPr/>
    </dgm:pt>
    <dgm:pt modelId="{A037FA99-F4E9-4554-9C80-3ED10E04C586}" type="pres">
      <dgm:prSet presAssocID="{82AE8C4C-5781-456F-BC75-3977B2261748}" presName="horz1" presStyleCnt="0"/>
      <dgm:spPr/>
    </dgm:pt>
    <dgm:pt modelId="{FD50D7E7-7399-4F70-A568-8CC984178B2E}" type="pres">
      <dgm:prSet presAssocID="{82AE8C4C-5781-456F-BC75-3977B2261748}" presName="tx1" presStyleLbl="revTx" presStyleIdx="3" presStyleCnt="5"/>
      <dgm:spPr/>
    </dgm:pt>
    <dgm:pt modelId="{973D40FB-7779-4F26-ABC7-8597F3895D4D}" type="pres">
      <dgm:prSet presAssocID="{82AE8C4C-5781-456F-BC75-3977B2261748}" presName="vert1" presStyleCnt="0"/>
      <dgm:spPr/>
    </dgm:pt>
    <dgm:pt modelId="{375340E8-D5C1-4637-AF9A-AA6878EEC76D}" type="pres">
      <dgm:prSet presAssocID="{EBD6A094-8235-4E9C-BF23-5A880103A381}" presName="thickLine" presStyleLbl="alignNode1" presStyleIdx="4" presStyleCnt="5"/>
      <dgm:spPr/>
    </dgm:pt>
    <dgm:pt modelId="{2F1B9D44-5077-4C1E-8E81-BDFE01491FC4}" type="pres">
      <dgm:prSet presAssocID="{EBD6A094-8235-4E9C-BF23-5A880103A381}" presName="horz1" presStyleCnt="0"/>
      <dgm:spPr/>
    </dgm:pt>
    <dgm:pt modelId="{85FC81B3-9AA9-4847-94E4-F09F465EF93C}" type="pres">
      <dgm:prSet presAssocID="{EBD6A094-8235-4E9C-BF23-5A880103A381}" presName="tx1" presStyleLbl="revTx" presStyleIdx="4" presStyleCnt="5"/>
      <dgm:spPr/>
    </dgm:pt>
    <dgm:pt modelId="{198B44C8-E754-4A13-B994-DD91358B04A5}" type="pres">
      <dgm:prSet presAssocID="{EBD6A094-8235-4E9C-BF23-5A880103A381}" presName="vert1" presStyleCnt="0"/>
      <dgm:spPr/>
    </dgm:pt>
  </dgm:ptLst>
  <dgm:cxnLst>
    <dgm:cxn modelId="{83CD8323-A72E-428B-8516-CF49040497A4}" type="presOf" srcId="{EBD6A094-8235-4E9C-BF23-5A880103A381}" destId="{85FC81B3-9AA9-4847-94E4-F09F465EF93C}" srcOrd="0" destOrd="0" presId="urn:microsoft.com/office/officeart/2008/layout/LinedList"/>
    <dgm:cxn modelId="{F8C9D92F-D212-46A5-9A49-385809FD7CB6}" type="presOf" srcId="{6074414C-8809-4565-AFD2-38BC38CB3890}" destId="{CB859FDA-DB82-42C9-B5D5-3F4916403FF1}" srcOrd="0" destOrd="0" presId="urn:microsoft.com/office/officeart/2008/layout/LinedList"/>
    <dgm:cxn modelId="{501E7941-1572-475C-9C82-180B85657634}" srcId="{5802585F-4AD5-45D6-A47B-F19656ED31B2}" destId="{6074414C-8809-4565-AFD2-38BC38CB3890}" srcOrd="1" destOrd="0" parTransId="{91661198-3D74-4801-87EC-19232F3B5951}" sibTransId="{AAF116BC-C666-4EAD-9E6F-CB12C9721541}"/>
    <dgm:cxn modelId="{8D736368-7F92-4753-8D39-E27349CC3934}" type="presOf" srcId="{5802585F-4AD5-45D6-A47B-F19656ED31B2}" destId="{9AA45221-255A-4C9B-A3AE-6D50B92A0D99}" srcOrd="0" destOrd="0" presId="urn:microsoft.com/office/officeart/2008/layout/LinedList"/>
    <dgm:cxn modelId="{04BDB957-C719-4DF2-AFB2-C5E28C87074D}" srcId="{5802585F-4AD5-45D6-A47B-F19656ED31B2}" destId="{85860DAA-6615-4E31-AD4A-F3BAE804ABBC}" srcOrd="0" destOrd="0" parTransId="{0DD27250-46FC-4535-AA7E-149B7F3494E8}" sibTransId="{A885FD41-FF8F-4DE5-9703-69053D260C3E}"/>
    <dgm:cxn modelId="{EC34B485-39CA-4EA1-9264-9FCF730E5C10}" type="presOf" srcId="{85860DAA-6615-4E31-AD4A-F3BAE804ABBC}" destId="{D62DF16C-05B0-4804-BD8D-65986807EDD5}" srcOrd="0" destOrd="0" presId="urn:microsoft.com/office/officeart/2008/layout/LinedList"/>
    <dgm:cxn modelId="{83BBD5AB-0850-4332-8ED5-DCDF5EE39736}" type="presOf" srcId="{BB293FA5-8C91-4F1E-A5C0-20889FA931DE}" destId="{4C8E5629-419C-4DC6-B387-525BF60B6AB0}" srcOrd="0" destOrd="0" presId="urn:microsoft.com/office/officeart/2008/layout/LinedList"/>
    <dgm:cxn modelId="{09C87DBD-9027-4C86-ABEC-FBB5FD5601B9}" type="presOf" srcId="{82AE8C4C-5781-456F-BC75-3977B2261748}" destId="{FD50D7E7-7399-4F70-A568-8CC984178B2E}" srcOrd="0" destOrd="0" presId="urn:microsoft.com/office/officeart/2008/layout/LinedList"/>
    <dgm:cxn modelId="{3E0225C9-4DA2-44C6-A5B7-0062299B0541}" srcId="{5802585F-4AD5-45D6-A47B-F19656ED31B2}" destId="{BB293FA5-8C91-4F1E-A5C0-20889FA931DE}" srcOrd="2" destOrd="0" parTransId="{8CCD5EAB-6F24-499C-98A6-31AC753DEECC}" sibTransId="{ADA8F783-8A5C-4A94-AE76-60F641C6F695}"/>
    <dgm:cxn modelId="{94D641D2-F1E7-4EF4-A2EC-4A7DCDCBB8BB}" srcId="{5802585F-4AD5-45D6-A47B-F19656ED31B2}" destId="{82AE8C4C-5781-456F-BC75-3977B2261748}" srcOrd="3" destOrd="0" parTransId="{5E4C4A79-582A-4D05-AB87-D5DD9D7F1824}" sibTransId="{1BB59E72-5562-41FB-BF5F-1642FE188167}"/>
    <dgm:cxn modelId="{1AB364D2-5403-43AE-8E97-60F1610EDE05}" srcId="{5802585F-4AD5-45D6-A47B-F19656ED31B2}" destId="{EBD6A094-8235-4E9C-BF23-5A880103A381}" srcOrd="4" destOrd="0" parTransId="{BE9EB8EE-BF8B-4C4C-A7E9-FC674292EB81}" sibTransId="{6F144993-7BAC-44CF-801E-97EEA67A2F4D}"/>
    <dgm:cxn modelId="{B9273C20-FB35-4B9C-83A4-DC03C40D5836}" type="presParOf" srcId="{9AA45221-255A-4C9B-A3AE-6D50B92A0D99}" destId="{69DF96B2-FBE6-4598-BEF3-B1F40141F9DC}" srcOrd="0" destOrd="0" presId="urn:microsoft.com/office/officeart/2008/layout/LinedList"/>
    <dgm:cxn modelId="{56F3C062-3A8E-4E21-9D88-438589650BFC}" type="presParOf" srcId="{9AA45221-255A-4C9B-A3AE-6D50B92A0D99}" destId="{AE40CC43-BDAE-4B39-865A-9512DBDD563F}" srcOrd="1" destOrd="0" presId="urn:microsoft.com/office/officeart/2008/layout/LinedList"/>
    <dgm:cxn modelId="{9DC58CB9-E2A2-4287-BDA0-8F5E6D1BAAA8}" type="presParOf" srcId="{AE40CC43-BDAE-4B39-865A-9512DBDD563F}" destId="{D62DF16C-05B0-4804-BD8D-65986807EDD5}" srcOrd="0" destOrd="0" presId="urn:microsoft.com/office/officeart/2008/layout/LinedList"/>
    <dgm:cxn modelId="{9338B744-1395-4189-AC17-D4A183224518}" type="presParOf" srcId="{AE40CC43-BDAE-4B39-865A-9512DBDD563F}" destId="{F198DF73-A114-4F15-88C2-739F7AB961F6}" srcOrd="1" destOrd="0" presId="urn:microsoft.com/office/officeart/2008/layout/LinedList"/>
    <dgm:cxn modelId="{83E034AA-FE02-4AB9-81EF-FF400A81BA56}" type="presParOf" srcId="{9AA45221-255A-4C9B-A3AE-6D50B92A0D99}" destId="{825EBF7D-3F28-45A7-9732-FFB5D505AB9D}" srcOrd="2" destOrd="0" presId="urn:microsoft.com/office/officeart/2008/layout/LinedList"/>
    <dgm:cxn modelId="{5F8252BF-7210-4A5D-A6A9-2CC77A6E3E77}" type="presParOf" srcId="{9AA45221-255A-4C9B-A3AE-6D50B92A0D99}" destId="{4EF06849-85CE-431F-B257-FC6EC40199F2}" srcOrd="3" destOrd="0" presId="urn:microsoft.com/office/officeart/2008/layout/LinedList"/>
    <dgm:cxn modelId="{2EC813D1-F467-49E6-9F45-4457E487A8A3}" type="presParOf" srcId="{4EF06849-85CE-431F-B257-FC6EC40199F2}" destId="{CB859FDA-DB82-42C9-B5D5-3F4916403FF1}" srcOrd="0" destOrd="0" presId="urn:microsoft.com/office/officeart/2008/layout/LinedList"/>
    <dgm:cxn modelId="{1F187BD2-9BCC-46A7-ABDD-D9C7D4E12E8F}" type="presParOf" srcId="{4EF06849-85CE-431F-B257-FC6EC40199F2}" destId="{19C32ADA-5461-47D7-A4FD-A161DF390120}" srcOrd="1" destOrd="0" presId="urn:microsoft.com/office/officeart/2008/layout/LinedList"/>
    <dgm:cxn modelId="{722CC2E4-2F4C-4AB3-9240-C5A350CE5AB9}" type="presParOf" srcId="{9AA45221-255A-4C9B-A3AE-6D50B92A0D99}" destId="{48E0581C-7873-406D-AA9B-4229ED9A23DB}" srcOrd="4" destOrd="0" presId="urn:microsoft.com/office/officeart/2008/layout/LinedList"/>
    <dgm:cxn modelId="{5B6E849F-48AB-4D6A-88D6-340082FC31D4}" type="presParOf" srcId="{9AA45221-255A-4C9B-A3AE-6D50B92A0D99}" destId="{5FD100A9-6813-4234-9262-9D6186BD27B4}" srcOrd="5" destOrd="0" presId="urn:microsoft.com/office/officeart/2008/layout/LinedList"/>
    <dgm:cxn modelId="{7DF8A861-4F90-4ECB-90A2-4DC44453580C}" type="presParOf" srcId="{5FD100A9-6813-4234-9262-9D6186BD27B4}" destId="{4C8E5629-419C-4DC6-B387-525BF60B6AB0}" srcOrd="0" destOrd="0" presId="urn:microsoft.com/office/officeart/2008/layout/LinedList"/>
    <dgm:cxn modelId="{F19B56E3-B293-4161-8C41-03356854C0EA}" type="presParOf" srcId="{5FD100A9-6813-4234-9262-9D6186BD27B4}" destId="{F0B6DD7E-ECB2-4D6D-B93F-1B13DBBE9CFB}" srcOrd="1" destOrd="0" presId="urn:microsoft.com/office/officeart/2008/layout/LinedList"/>
    <dgm:cxn modelId="{A0595184-7952-4983-8E47-F34471A7F900}" type="presParOf" srcId="{9AA45221-255A-4C9B-A3AE-6D50B92A0D99}" destId="{A8ABED41-D216-4848-AE10-8DEB6930848B}" srcOrd="6" destOrd="0" presId="urn:microsoft.com/office/officeart/2008/layout/LinedList"/>
    <dgm:cxn modelId="{6463A915-6859-463B-8F76-A3BB136AECE3}" type="presParOf" srcId="{9AA45221-255A-4C9B-A3AE-6D50B92A0D99}" destId="{A037FA99-F4E9-4554-9C80-3ED10E04C586}" srcOrd="7" destOrd="0" presId="urn:microsoft.com/office/officeart/2008/layout/LinedList"/>
    <dgm:cxn modelId="{F9FF9598-EF18-47C6-A5B1-0421284E30DA}" type="presParOf" srcId="{A037FA99-F4E9-4554-9C80-3ED10E04C586}" destId="{FD50D7E7-7399-4F70-A568-8CC984178B2E}" srcOrd="0" destOrd="0" presId="urn:microsoft.com/office/officeart/2008/layout/LinedList"/>
    <dgm:cxn modelId="{6B13586A-FE0F-48DE-A30D-BBF3DB148E79}" type="presParOf" srcId="{A037FA99-F4E9-4554-9C80-3ED10E04C586}" destId="{973D40FB-7779-4F26-ABC7-8597F3895D4D}" srcOrd="1" destOrd="0" presId="urn:microsoft.com/office/officeart/2008/layout/LinedList"/>
    <dgm:cxn modelId="{393D1E43-AA65-48F6-AD24-ADD3A8201971}" type="presParOf" srcId="{9AA45221-255A-4C9B-A3AE-6D50B92A0D99}" destId="{375340E8-D5C1-4637-AF9A-AA6878EEC76D}" srcOrd="8" destOrd="0" presId="urn:microsoft.com/office/officeart/2008/layout/LinedList"/>
    <dgm:cxn modelId="{BF0411AF-6AC5-4FF9-B15F-9908B8431D0B}" type="presParOf" srcId="{9AA45221-255A-4C9B-A3AE-6D50B92A0D99}" destId="{2F1B9D44-5077-4C1E-8E81-BDFE01491FC4}" srcOrd="9" destOrd="0" presId="urn:microsoft.com/office/officeart/2008/layout/LinedList"/>
    <dgm:cxn modelId="{B6B58229-268B-4A35-BCE0-3D2DCDFA1A08}" type="presParOf" srcId="{2F1B9D44-5077-4C1E-8E81-BDFE01491FC4}" destId="{85FC81B3-9AA9-4847-94E4-F09F465EF93C}" srcOrd="0" destOrd="0" presId="urn:microsoft.com/office/officeart/2008/layout/LinedList"/>
    <dgm:cxn modelId="{2EA60C66-6865-4583-B365-B81E9FC105A0}" type="presParOf" srcId="{2F1B9D44-5077-4C1E-8E81-BDFE01491FC4}" destId="{198B44C8-E754-4A13-B994-DD91358B04A5}"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596EED5-3ED1-4346-88C5-96099A8AE930}" type="doc">
      <dgm:prSet loTypeId="urn:microsoft.com/office/officeart/2005/8/layout/hierarchy3" loCatId="hierarchy" qsTypeId="urn:microsoft.com/office/officeart/2005/8/quickstyle/simple1" qsCatId="simple" csTypeId="urn:microsoft.com/office/officeart/2005/8/colors/accent1_2" csCatId="accent1" phldr="1"/>
      <dgm:spPr/>
      <dgm:t>
        <a:bodyPr/>
        <a:lstStyle/>
        <a:p>
          <a:endParaRPr lang="en-US"/>
        </a:p>
      </dgm:t>
    </dgm:pt>
    <dgm:pt modelId="{7E51007F-610A-4D35-A386-480B712F9FE4}">
      <dgm:prSet/>
      <dgm:spPr/>
      <dgm:t>
        <a:bodyPr/>
        <a:lstStyle/>
        <a:p>
          <a:r>
            <a:rPr lang="en-US" dirty="0"/>
            <a:t>Who you are</a:t>
          </a:r>
        </a:p>
      </dgm:t>
    </dgm:pt>
    <dgm:pt modelId="{9536B37F-7464-4F8E-B364-93CA50FC90A4}" type="parTrans" cxnId="{C399D754-762C-4996-98A7-7CF1F2CE62F9}">
      <dgm:prSet/>
      <dgm:spPr/>
      <dgm:t>
        <a:bodyPr/>
        <a:lstStyle/>
        <a:p>
          <a:endParaRPr lang="en-US"/>
        </a:p>
      </dgm:t>
    </dgm:pt>
    <dgm:pt modelId="{24B5CB32-9121-429A-BD0D-0CF7EB72EA8C}" type="sibTrans" cxnId="{C399D754-762C-4996-98A7-7CF1F2CE62F9}">
      <dgm:prSet/>
      <dgm:spPr/>
      <dgm:t>
        <a:bodyPr/>
        <a:lstStyle/>
        <a:p>
          <a:endParaRPr lang="en-US"/>
        </a:p>
      </dgm:t>
    </dgm:pt>
    <dgm:pt modelId="{61F1F79C-8BD0-4B34-A37E-252B4CD17009}">
      <dgm:prSet/>
      <dgm:spPr/>
      <dgm:t>
        <a:bodyPr/>
        <a:lstStyle/>
        <a:p>
          <a:r>
            <a:rPr lang="en-US" dirty="0"/>
            <a:t>Where you’re from</a:t>
          </a:r>
        </a:p>
      </dgm:t>
    </dgm:pt>
    <dgm:pt modelId="{54855ED2-BCB8-42A2-A44E-7C1E7D8E6C10}" type="parTrans" cxnId="{69212200-A747-4D1F-9AD2-A75F72E514AC}">
      <dgm:prSet/>
      <dgm:spPr/>
      <dgm:t>
        <a:bodyPr/>
        <a:lstStyle/>
        <a:p>
          <a:endParaRPr lang="en-US"/>
        </a:p>
      </dgm:t>
    </dgm:pt>
    <dgm:pt modelId="{DBDA4553-D19A-48FD-9B5D-023ED2F52BCB}" type="sibTrans" cxnId="{69212200-A747-4D1F-9AD2-A75F72E514AC}">
      <dgm:prSet/>
      <dgm:spPr/>
      <dgm:t>
        <a:bodyPr/>
        <a:lstStyle/>
        <a:p>
          <a:endParaRPr lang="en-US"/>
        </a:p>
      </dgm:t>
    </dgm:pt>
    <dgm:pt modelId="{4E184DBA-E163-4C88-B25A-3F4B8AF87E82}">
      <dgm:prSet/>
      <dgm:spPr/>
      <dgm:t>
        <a:bodyPr/>
        <a:lstStyle/>
        <a:p>
          <a:r>
            <a:rPr lang="en-US" dirty="0"/>
            <a:t>What you hope to gain from this course</a:t>
          </a:r>
        </a:p>
      </dgm:t>
    </dgm:pt>
    <dgm:pt modelId="{0D5C0D14-3992-48C3-A1D5-474F5A7FB83E}" type="parTrans" cxnId="{82BB82CC-057F-4D59-B5CD-754BBB7F24E5}">
      <dgm:prSet/>
      <dgm:spPr/>
      <dgm:t>
        <a:bodyPr/>
        <a:lstStyle/>
        <a:p>
          <a:endParaRPr lang="en-US"/>
        </a:p>
      </dgm:t>
    </dgm:pt>
    <dgm:pt modelId="{747DAF55-C3B8-450B-A53E-6B286865619C}" type="sibTrans" cxnId="{82BB82CC-057F-4D59-B5CD-754BBB7F24E5}">
      <dgm:prSet/>
      <dgm:spPr/>
      <dgm:t>
        <a:bodyPr/>
        <a:lstStyle/>
        <a:p>
          <a:endParaRPr lang="en-US"/>
        </a:p>
      </dgm:t>
    </dgm:pt>
    <dgm:pt modelId="{D1F5B02E-EC2B-462F-AF7E-08856429DF86}">
      <dgm:prSet/>
      <dgm:spPr/>
      <dgm:t>
        <a:bodyPr/>
        <a:lstStyle/>
        <a:p>
          <a:r>
            <a:rPr lang="en-US" dirty="0"/>
            <a:t>Past experience</a:t>
          </a:r>
        </a:p>
      </dgm:t>
    </dgm:pt>
    <dgm:pt modelId="{4BC72D80-C26C-4773-891F-C799CD9F58F5}" type="parTrans" cxnId="{A551A04A-F33C-45FB-9DAD-C21FCA0EF12E}">
      <dgm:prSet/>
      <dgm:spPr/>
      <dgm:t>
        <a:bodyPr/>
        <a:lstStyle/>
        <a:p>
          <a:endParaRPr lang="en-US"/>
        </a:p>
      </dgm:t>
    </dgm:pt>
    <dgm:pt modelId="{CC8BB6AA-F057-4006-A0E0-D69944BA2BFF}" type="sibTrans" cxnId="{A551A04A-F33C-45FB-9DAD-C21FCA0EF12E}">
      <dgm:prSet/>
      <dgm:spPr/>
      <dgm:t>
        <a:bodyPr/>
        <a:lstStyle/>
        <a:p>
          <a:endParaRPr lang="en-US"/>
        </a:p>
      </dgm:t>
    </dgm:pt>
    <dgm:pt modelId="{CD175C56-1F52-42FD-9AF2-47B02BF848FF}" type="pres">
      <dgm:prSet presAssocID="{C596EED5-3ED1-4346-88C5-96099A8AE930}" presName="diagram" presStyleCnt="0">
        <dgm:presLayoutVars>
          <dgm:chPref val="1"/>
          <dgm:dir/>
          <dgm:animOne val="branch"/>
          <dgm:animLvl val="lvl"/>
          <dgm:resizeHandles/>
        </dgm:presLayoutVars>
      </dgm:prSet>
      <dgm:spPr/>
    </dgm:pt>
    <dgm:pt modelId="{FAFEC3D2-610E-4DAE-BF78-52165AAEF0D4}" type="pres">
      <dgm:prSet presAssocID="{7E51007F-610A-4D35-A386-480B712F9FE4}" presName="root" presStyleCnt="0"/>
      <dgm:spPr/>
    </dgm:pt>
    <dgm:pt modelId="{EEA601BE-C373-4EE7-BCCF-82E7FA4E308D}" type="pres">
      <dgm:prSet presAssocID="{7E51007F-610A-4D35-A386-480B712F9FE4}" presName="rootComposite" presStyleCnt="0"/>
      <dgm:spPr/>
    </dgm:pt>
    <dgm:pt modelId="{BC8F76A3-5B2C-4682-9707-7D28F7E2522E}" type="pres">
      <dgm:prSet presAssocID="{7E51007F-610A-4D35-A386-480B712F9FE4}" presName="rootText" presStyleLbl="node1" presStyleIdx="0" presStyleCnt="4"/>
      <dgm:spPr/>
    </dgm:pt>
    <dgm:pt modelId="{C5B691CB-4B9D-4150-979F-CFBD52C36FFC}" type="pres">
      <dgm:prSet presAssocID="{7E51007F-610A-4D35-A386-480B712F9FE4}" presName="rootConnector" presStyleLbl="node1" presStyleIdx="0" presStyleCnt="4"/>
      <dgm:spPr/>
    </dgm:pt>
    <dgm:pt modelId="{CC90E394-A858-40C6-9B88-5A7B0B6E8964}" type="pres">
      <dgm:prSet presAssocID="{7E51007F-610A-4D35-A386-480B712F9FE4}" presName="childShape" presStyleCnt="0"/>
      <dgm:spPr/>
    </dgm:pt>
    <dgm:pt modelId="{7BFAAD0B-8185-4EC2-854E-DC2211C7A757}" type="pres">
      <dgm:prSet presAssocID="{61F1F79C-8BD0-4B34-A37E-252B4CD17009}" presName="root" presStyleCnt="0"/>
      <dgm:spPr/>
    </dgm:pt>
    <dgm:pt modelId="{A486026B-6CBC-4C73-ABFD-9E079A6EA5F2}" type="pres">
      <dgm:prSet presAssocID="{61F1F79C-8BD0-4B34-A37E-252B4CD17009}" presName="rootComposite" presStyleCnt="0"/>
      <dgm:spPr/>
    </dgm:pt>
    <dgm:pt modelId="{585C06FC-3ED4-4EBA-B8F4-CBCE1C5DF8C8}" type="pres">
      <dgm:prSet presAssocID="{61F1F79C-8BD0-4B34-A37E-252B4CD17009}" presName="rootText" presStyleLbl="node1" presStyleIdx="1" presStyleCnt="4"/>
      <dgm:spPr/>
    </dgm:pt>
    <dgm:pt modelId="{27ED2D17-9994-4CD6-B24D-B6FF00AA57D5}" type="pres">
      <dgm:prSet presAssocID="{61F1F79C-8BD0-4B34-A37E-252B4CD17009}" presName="rootConnector" presStyleLbl="node1" presStyleIdx="1" presStyleCnt="4"/>
      <dgm:spPr/>
    </dgm:pt>
    <dgm:pt modelId="{6907C904-51F0-483C-AB71-D54915C73089}" type="pres">
      <dgm:prSet presAssocID="{61F1F79C-8BD0-4B34-A37E-252B4CD17009}" presName="childShape" presStyleCnt="0"/>
      <dgm:spPr/>
    </dgm:pt>
    <dgm:pt modelId="{70EFF166-9DD5-47B2-891F-4CCF528DA18B}" type="pres">
      <dgm:prSet presAssocID="{D1F5B02E-EC2B-462F-AF7E-08856429DF86}" presName="root" presStyleCnt="0"/>
      <dgm:spPr/>
    </dgm:pt>
    <dgm:pt modelId="{1A246F54-03B5-4BD2-ACF0-59804FE21B6D}" type="pres">
      <dgm:prSet presAssocID="{D1F5B02E-EC2B-462F-AF7E-08856429DF86}" presName="rootComposite" presStyleCnt="0"/>
      <dgm:spPr/>
    </dgm:pt>
    <dgm:pt modelId="{4159528F-625D-4A0F-AF63-704E72E74315}" type="pres">
      <dgm:prSet presAssocID="{D1F5B02E-EC2B-462F-AF7E-08856429DF86}" presName="rootText" presStyleLbl="node1" presStyleIdx="2" presStyleCnt="4"/>
      <dgm:spPr/>
    </dgm:pt>
    <dgm:pt modelId="{856F1BB3-96E7-41DA-B1BA-3D6387696AC0}" type="pres">
      <dgm:prSet presAssocID="{D1F5B02E-EC2B-462F-AF7E-08856429DF86}" presName="rootConnector" presStyleLbl="node1" presStyleIdx="2" presStyleCnt="4"/>
      <dgm:spPr/>
    </dgm:pt>
    <dgm:pt modelId="{5F5D7261-195C-4D3D-8865-975C83684F54}" type="pres">
      <dgm:prSet presAssocID="{D1F5B02E-EC2B-462F-AF7E-08856429DF86}" presName="childShape" presStyleCnt="0"/>
      <dgm:spPr/>
    </dgm:pt>
    <dgm:pt modelId="{4B03CA46-4F89-4235-AB20-E3929669AF09}" type="pres">
      <dgm:prSet presAssocID="{4E184DBA-E163-4C88-B25A-3F4B8AF87E82}" presName="root" presStyleCnt="0"/>
      <dgm:spPr/>
    </dgm:pt>
    <dgm:pt modelId="{2189C983-819C-4E16-9663-7DD9BED7A832}" type="pres">
      <dgm:prSet presAssocID="{4E184DBA-E163-4C88-B25A-3F4B8AF87E82}" presName="rootComposite" presStyleCnt="0"/>
      <dgm:spPr/>
    </dgm:pt>
    <dgm:pt modelId="{32195940-3C7E-40A2-8F0D-384BE1AA52B0}" type="pres">
      <dgm:prSet presAssocID="{4E184DBA-E163-4C88-B25A-3F4B8AF87E82}" presName="rootText" presStyleLbl="node1" presStyleIdx="3" presStyleCnt="4"/>
      <dgm:spPr/>
    </dgm:pt>
    <dgm:pt modelId="{C894104F-571E-43E0-A9DC-A5DC661DD866}" type="pres">
      <dgm:prSet presAssocID="{4E184DBA-E163-4C88-B25A-3F4B8AF87E82}" presName="rootConnector" presStyleLbl="node1" presStyleIdx="3" presStyleCnt="4"/>
      <dgm:spPr/>
    </dgm:pt>
    <dgm:pt modelId="{B8621E29-F0B2-49C0-8479-4584278B316C}" type="pres">
      <dgm:prSet presAssocID="{4E184DBA-E163-4C88-B25A-3F4B8AF87E82}" presName="childShape" presStyleCnt="0"/>
      <dgm:spPr/>
    </dgm:pt>
  </dgm:ptLst>
  <dgm:cxnLst>
    <dgm:cxn modelId="{533B1A00-71EE-46CA-86D3-851B34B3B4C7}" type="presOf" srcId="{D1F5B02E-EC2B-462F-AF7E-08856429DF86}" destId="{856F1BB3-96E7-41DA-B1BA-3D6387696AC0}" srcOrd="1" destOrd="0" presId="urn:microsoft.com/office/officeart/2005/8/layout/hierarchy3"/>
    <dgm:cxn modelId="{69212200-A747-4D1F-9AD2-A75F72E514AC}" srcId="{C596EED5-3ED1-4346-88C5-96099A8AE930}" destId="{61F1F79C-8BD0-4B34-A37E-252B4CD17009}" srcOrd="1" destOrd="0" parTransId="{54855ED2-BCB8-42A2-A44E-7C1E7D8E6C10}" sibTransId="{DBDA4553-D19A-48FD-9B5D-023ED2F52BCB}"/>
    <dgm:cxn modelId="{E9FC160B-15C9-4545-A4DB-F732501961A4}" type="presOf" srcId="{4E184DBA-E163-4C88-B25A-3F4B8AF87E82}" destId="{C894104F-571E-43E0-A9DC-A5DC661DD866}" srcOrd="1" destOrd="0" presId="urn:microsoft.com/office/officeart/2005/8/layout/hierarchy3"/>
    <dgm:cxn modelId="{1998D814-DD0D-494E-822B-C4AB777D8D89}" type="presOf" srcId="{61F1F79C-8BD0-4B34-A37E-252B4CD17009}" destId="{585C06FC-3ED4-4EBA-B8F4-CBCE1C5DF8C8}" srcOrd="0" destOrd="0" presId="urn:microsoft.com/office/officeart/2005/8/layout/hierarchy3"/>
    <dgm:cxn modelId="{A551A04A-F33C-45FB-9DAD-C21FCA0EF12E}" srcId="{C596EED5-3ED1-4346-88C5-96099A8AE930}" destId="{D1F5B02E-EC2B-462F-AF7E-08856429DF86}" srcOrd="2" destOrd="0" parTransId="{4BC72D80-C26C-4773-891F-C799CD9F58F5}" sibTransId="{CC8BB6AA-F057-4006-A0E0-D69944BA2BFF}"/>
    <dgm:cxn modelId="{C399D754-762C-4996-98A7-7CF1F2CE62F9}" srcId="{C596EED5-3ED1-4346-88C5-96099A8AE930}" destId="{7E51007F-610A-4D35-A386-480B712F9FE4}" srcOrd="0" destOrd="0" parTransId="{9536B37F-7464-4F8E-B364-93CA50FC90A4}" sibTransId="{24B5CB32-9121-429A-BD0D-0CF7EB72EA8C}"/>
    <dgm:cxn modelId="{D518D79E-30E8-4043-BEAE-9B808A43876B}" type="presOf" srcId="{61F1F79C-8BD0-4B34-A37E-252B4CD17009}" destId="{27ED2D17-9994-4CD6-B24D-B6FF00AA57D5}" srcOrd="1" destOrd="0" presId="urn:microsoft.com/office/officeart/2005/8/layout/hierarchy3"/>
    <dgm:cxn modelId="{064CEFA3-663C-4C79-AE25-EE917284818D}" type="presOf" srcId="{7E51007F-610A-4D35-A386-480B712F9FE4}" destId="{C5B691CB-4B9D-4150-979F-CFBD52C36FFC}" srcOrd="1" destOrd="0" presId="urn:microsoft.com/office/officeart/2005/8/layout/hierarchy3"/>
    <dgm:cxn modelId="{71FD39B6-C9F3-4E36-92C9-B1CA4BE1A629}" type="presOf" srcId="{D1F5B02E-EC2B-462F-AF7E-08856429DF86}" destId="{4159528F-625D-4A0F-AF63-704E72E74315}" srcOrd="0" destOrd="0" presId="urn:microsoft.com/office/officeart/2005/8/layout/hierarchy3"/>
    <dgm:cxn modelId="{27E9E6CA-C4D7-4E54-A29C-DDBB84FC4BD2}" type="presOf" srcId="{C596EED5-3ED1-4346-88C5-96099A8AE930}" destId="{CD175C56-1F52-42FD-9AF2-47B02BF848FF}" srcOrd="0" destOrd="0" presId="urn:microsoft.com/office/officeart/2005/8/layout/hierarchy3"/>
    <dgm:cxn modelId="{82BB82CC-057F-4D59-B5CD-754BBB7F24E5}" srcId="{C596EED5-3ED1-4346-88C5-96099A8AE930}" destId="{4E184DBA-E163-4C88-B25A-3F4B8AF87E82}" srcOrd="3" destOrd="0" parTransId="{0D5C0D14-3992-48C3-A1D5-474F5A7FB83E}" sibTransId="{747DAF55-C3B8-450B-A53E-6B286865619C}"/>
    <dgm:cxn modelId="{A9C35FDB-2319-43B3-8A90-3B64D49D891C}" type="presOf" srcId="{7E51007F-610A-4D35-A386-480B712F9FE4}" destId="{BC8F76A3-5B2C-4682-9707-7D28F7E2522E}" srcOrd="0" destOrd="0" presId="urn:microsoft.com/office/officeart/2005/8/layout/hierarchy3"/>
    <dgm:cxn modelId="{02400CDD-9979-470D-9BD8-E486A25D17DA}" type="presOf" srcId="{4E184DBA-E163-4C88-B25A-3F4B8AF87E82}" destId="{32195940-3C7E-40A2-8F0D-384BE1AA52B0}" srcOrd="0" destOrd="0" presId="urn:microsoft.com/office/officeart/2005/8/layout/hierarchy3"/>
    <dgm:cxn modelId="{AC3EA467-2604-484C-B158-F558D06B95EA}" type="presParOf" srcId="{CD175C56-1F52-42FD-9AF2-47B02BF848FF}" destId="{FAFEC3D2-610E-4DAE-BF78-52165AAEF0D4}" srcOrd="0" destOrd="0" presId="urn:microsoft.com/office/officeart/2005/8/layout/hierarchy3"/>
    <dgm:cxn modelId="{C999CFAC-C3C1-4A5D-9FC2-37F9A746433C}" type="presParOf" srcId="{FAFEC3D2-610E-4DAE-BF78-52165AAEF0D4}" destId="{EEA601BE-C373-4EE7-BCCF-82E7FA4E308D}" srcOrd="0" destOrd="0" presId="urn:microsoft.com/office/officeart/2005/8/layout/hierarchy3"/>
    <dgm:cxn modelId="{660E2E08-777F-487D-8E5C-ADBCD0E09581}" type="presParOf" srcId="{EEA601BE-C373-4EE7-BCCF-82E7FA4E308D}" destId="{BC8F76A3-5B2C-4682-9707-7D28F7E2522E}" srcOrd="0" destOrd="0" presId="urn:microsoft.com/office/officeart/2005/8/layout/hierarchy3"/>
    <dgm:cxn modelId="{B66F73F5-DDF6-41B7-B7E7-1EE17D615633}" type="presParOf" srcId="{EEA601BE-C373-4EE7-BCCF-82E7FA4E308D}" destId="{C5B691CB-4B9D-4150-979F-CFBD52C36FFC}" srcOrd="1" destOrd="0" presId="urn:microsoft.com/office/officeart/2005/8/layout/hierarchy3"/>
    <dgm:cxn modelId="{FEEBA51C-BE4F-4C7C-8F86-7699B2672A4E}" type="presParOf" srcId="{FAFEC3D2-610E-4DAE-BF78-52165AAEF0D4}" destId="{CC90E394-A858-40C6-9B88-5A7B0B6E8964}" srcOrd="1" destOrd="0" presId="urn:microsoft.com/office/officeart/2005/8/layout/hierarchy3"/>
    <dgm:cxn modelId="{8BB82026-BE98-4F58-AF97-BE1C114CBE43}" type="presParOf" srcId="{CD175C56-1F52-42FD-9AF2-47B02BF848FF}" destId="{7BFAAD0B-8185-4EC2-854E-DC2211C7A757}" srcOrd="1" destOrd="0" presId="urn:microsoft.com/office/officeart/2005/8/layout/hierarchy3"/>
    <dgm:cxn modelId="{883DBD92-0453-4D1A-AD1A-0865826A7EFA}" type="presParOf" srcId="{7BFAAD0B-8185-4EC2-854E-DC2211C7A757}" destId="{A486026B-6CBC-4C73-ABFD-9E079A6EA5F2}" srcOrd="0" destOrd="0" presId="urn:microsoft.com/office/officeart/2005/8/layout/hierarchy3"/>
    <dgm:cxn modelId="{1AF4CD17-44C2-4608-A4D1-140EB165D051}" type="presParOf" srcId="{A486026B-6CBC-4C73-ABFD-9E079A6EA5F2}" destId="{585C06FC-3ED4-4EBA-B8F4-CBCE1C5DF8C8}" srcOrd="0" destOrd="0" presId="urn:microsoft.com/office/officeart/2005/8/layout/hierarchy3"/>
    <dgm:cxn modelId="{5B6303F3-3D81-4D73-8221-14BE46737267}" type="presParOf" srcId="{A486026B-6CBC-4C73-ABFD-9E079A6EA5F2}" destId="{27ED2D17-9994-4CD6-B24D-B6FF00AA57D5}" srcOrd="1" destOrd="0" presId="urn:microsoft.com/office/officeart/2005/8/layout/hierarchy3"/>
    <dgm:cxn modelId="{3A2FF4C5-82F0-42FA-826C-76D768D125E4}" type="presParOf" srcId="{7BFAAD0B-8185-4EC2-854E-DC2211C7A757}" destId="{6907C904-51F0-483C-AB71-D54915C73089}" srcOrd="1" destOrd="0" presId="urn:microsoft.com/office/officeart/2005/8/layout/hierarchy3"/>
    <dgm:cxn modelId="{75773967-3C35-4954-A356-CEACE67F9FA3}" type="presParOf" srcId="{CD175C56-1F52-42FD-9AF2-47B02BF848FF}" destId="{70EFF166-9DD5-47B2-891F-4CCF528DA18B}" srcOrd="2" destOrd="0" presId="urn:microsoft.com/office/officeart/2005/8/layout/hierarchy3"/>
    <dgm:cxn modelId="{6CD220B5-8752-4E34-9C83-321407F5552B}" type="presParOf" srcId="{70EFF166-9DD5-47B2-891F-4CCF528DA18B}" destId="{1A246F54-03B5-4BD2-ACF0-59804FE21B6D}" srcOrd="0" destOrd="0" presId="urn:microsoft.com/office/officeart/2005/8/layout/hierarchy3"/>
    <dgm:cxn modelId="{0E6BA4F5-6939-42B1-833E-8D57D68AD4DE}" type="presParOf" srcId="{1A246F54-03B5-4BD2-ACF0-59804FE21B6D}" destId="{4159528F-625D-4A0F-AF63-704E72E74315}" srcOrd="0" destOrd="0" presId="urn:microsoft.com/office/officeart/2005/8/layout/hierarchy3"/>
    <dgm:cxn modelId="{09D182D5-C516-4184-91F9-6B5863724AAF}" type="presParOf" srcId="{1A246F54-03B5-4BD2-ACF0-59804FE21B6D}" destId="{856F1BB3-96E7-41DA-B1BA-3D6387696AC0}" srcOrd="1" destOrd="0" presId="urn:microsoft.com/office/officeart/2005/8/layout/hierarchy3"/>
    <dgm:cxn modelId="{14036683-F779-4A34-9F46-665663994097}" type="presParOf" srcId="{70EFF166-9DD5-47B2-891F-4CCF528DA18B}" destId="{5F5D7261-195C-4D3D-8865-975C83684F54}" srcOrd="1" destOrd="0" presId="urn:microsoft.com/office/officeart/2005/8/layout/hierarchy3"/>
    <dgm:cxn modelId="{CB6241EC-8D69-4EF3-A982-8DBE1C55C404}" type="presParOf" srcId="{CD175C56-1F52-42FD-9AF2-47B02BF848FF}" destId="{4B03CA46-4F89-4235-AB20-E3929669AF09}" srcOrd="3" destOrd="0" presId="urn:microsoft.com/office/officeart/2005/8/layout/hierarchy3"/>
    <dgm:cxn modelId="{FB1A01ED-8B5F-4F16-9A38-153A9B037A97}" type="presParOf" srcId="{4B03CA46-4F89-4235-AB20-E3929669AF09}" destId="{2189C983-819C-4E16-9663-7DD9BED7A832}" srcOrd="0" destOrd="0" presId="urn:microsoft.com/office/officeart/2005/8/layout/hierarchy3"/>
    <dgm:cxn modelId="{55A39175-024D-4598-8B97-592036D635B6}" type="presParOf" srcId="{2189C983-819C-4E16-9663-7DD9BED7A832}" destId="{32195940-3C7E-40A2-8F0D-384BE1AA52B0}" srcOrd="0" destOrd="0" presId="urn:microsoft.com/office/officeart/2005/8/layout/hierarchy3"/>
    <dgm:cxn modelId="{57883FC1-52CD-474D-BA51-69BBF0BA106C}" type="presParOf" srcId="{2189C983-819C-4E16-9663-7DD9BED7A832}" destId="{C894104F-571E-43E0-A9DC-A5DC661DD866}" srcOrd="1" destOrd="0" presId="urn:microsoft.com/office/officeart/2005/8/layout/hierarchy3"/>
    <dgm:cxn modelId="{935037EE-3214-4816-B5B9-29431EB4645B}" type="presParOf" srcId="{4B03CA46-4F89-4235-AB20-E3929669AF09}" destId="{B8621E29-F0B2-49C0-8479-4584278B316C}" srcOrd="1" destOrd="0" presId="urn:microsoft.com/office/officeart/2005/8/layout/hierarchy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069007E-CF47-C040-A149-33BED5454330}"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BBE9FE25-0186-DF4D-ABFD-D04D95F55519}">
      <dgm:prSet custT="1"/>
      <dgm:spPr/>
      <dgm:t>
        <a:bodyPr/>
        <a:lstStyle/>
        <a:p>
          <a:r>
            <a:rPr lang="en-US" sz="2000" dirty="0"/>
            <a:t>Availability</a:t>
          </a:r>
        </a:p>
      </dgm:t>
    </dgm:pt>
    <dgm:pt modelId="{F74766F7-956A-FC44-BE7D-378298DC5B16}" type="parTrans" cxnId="{07419861-9DB0-1242-BE3F-33523025EF75}">
      <dgm:prSet/>
      <dgm:spPr/>
      <dgm:t>
        <a:bodyPr/>
        <a:lstStyle/>
        <a:p>
          <a:endParaRPr lang="en-US"/>
        </a:p>
      </dgm:t>
    </dgm:pt>
    <dgm:pt modelId="{F19124E3-754F-2544-BD34-E1B7E37F3CCB}" type="sibTrans" cxnId="{07419861-9DB0-1242-BE3F-33523025EF75}">
      <dgm:prSet/>
      <dgm:spPr/>
      <dgm:t>
        <a:bodyPr/>
        <a:lstStyle/>
        <a:p>
          <a:endParaRPr lang="en-US"/>
        </a:p>
      </dgm:t>
    </dgm:pt>
    <dgm:pt modelId="{AD28835D-C551-044F-884F-20DC06109CA8}">
      <dgm:prSet/>
      <dgm:spPr/>
      <dgm:t>
        <a:bodyPr/>
        <a:lstStyle/>
        <a:p>
          <a:pPr>
            <a:lnSpc>
              <a:spcPct val="100000"/>
            </a:lnSpc>
          </a:pPr>
          <a:r>
            <a:rPr lang="en-US"/>
            <a:t>The property of a system or a system resource being accessible or usable or operational upon demand, by an authorized system entity, according to performance specifications for the system</a:t>
          </a:r>
          <a:endParaRPr lang="en-US" dirty="0"/>
        </a:p>
      </dgm:t>
    </dgm:pt>
    <dgm:pt modelId="{43793A00-A905-6644-B397-29EFD83EDBFD}" type="parTrans" cxnId="{F05713D9-BF94-474F-A077-35BA290ACC95}">
      <dgm:prSet/>
      <dgm:spPr/>
      <dgm:t>
        <a:bodyPr/>
        <a:lstStyle/>
        <a:p>
          <a:endParaRPr lang="en-US"/>
        </a:p>
      </dgm:t>
    </dgm:pt>
    <dgm:pt modelId="{6317144F-2ECC-134B-AE38-5695BA832A7F}" type="sibTrans" cxnId="{F05713D9-BF94-474F-A077-35BA290ACC95}">
      <dgm:prSet/>
      <dgm:spPr/>
      <dgm:t>
        <a:bodyPr/>
        <a:lstStyle/>
        <a:p>
          <a:endParaRPr lang="en-US"/>
        </a:p>
      </dgm:t>
    </dgm:pt>
    <dgm:pt modelId="{42E2ADB6-891A-E74C-8456-3BC9B69B10FD}">
      <dgm:prSet custT="1"/>
      <dgm:spPr/>
      <dgm:t>
        <a:bodyPr/>
        <a:lstStyle/>
        <a:p>
          <a:r>
            <a:rPr lang="en-US" sz="2000" dirty="0"/>
            <a:t>Integrity</a:t>
          </a:r>
        </a:p>
      </dgm:t>
    </dgm:pt>
    <dgm:pt modelId="{09B31E81-0D03-4947-8AC7-16514910389E}" type="parTrans" cxnId="{67C4F863-04BB-5D4D-B233-81D24F884146}">
      <dgm:prSet/>
      <dgm:spPr/>
      <dgm:t>
        <a:bodyPr/>
        <a:lstStyle/>
        <a:p>
          <a:endParaRPr lang="en-US"/>
        </a:p>
      </dgm:t>
    </dgm:pt>
    <dgm:pt modelId="{C2127F57-2659-E440-98F0-7381E824AFB0}" type="sibTrans" cxnId="{67C4F863-04BB-5D4D-B233-81D24F884146}">
      <dgm:prSet/>
      <dgm:spPr/>
      <dgm:t>
        <a:bodyPr/>
        <a:lstStyle/>
        <a:p>
          <a:endParaRPr lang="en-US"/>
        </a:p>
      </dgm:t>
    </dgm:pt>
    <dgm:pt modelId="{A99CAE4E-B2BB-7549-AC3F-62D16AB580B5}">
      <dgm:prSet/>
      <dgm:spPr/>
      <dgm:t>
        <a:bodyPr/>
        <a:lstStyle/>
        <a:p>
          <a:pPr>
            <a:lnSpc>
              <a:spcPct val="100000"/>
            </a:lnSpc>
          </a:pPr>
          <a:r>
            <a:rPr lang="en-US"/>
            <a:t>The property that data has not been changed, destroyed, or lost in an unauthorized or accidental manner</a:t>
          </a:r>
          <a:endParaRPr lang="en-US" dirty="0"/>
        </a:p>
      </dgm:t>
    </dgm:pt>
    <dgm:pt modelId="{E4BD502E-81F9-F349-8CA9-C44B0E8BFEBB}" type="parTrans" cxnId="{7D0BDE72-7820-1944-8E06-4CBB69576221}">
      <dgm:prSet/>
      <dgm:spPr/>
      <dgm:t>
        <a:bodyPr/>
        <a:lstStyle/>
        <a:p>
          <a:endParaRPr lang="en-US"/>
        </a:p>
      </dgm:t>
    </dgm:pt>
    <dgm:pt modelId="{3B5C536E-ED25-2244-95FE-C5618018B5E1}" type="sibTrans" cxnId="{7D0BDE72-7820-1944-8E06-4CBB69576221}">
      <dgm:prSet/>
      <dgm:spPr/>
      <dgm:t>
        <a:bodyPr/>
        <a:lstStyle/>
        <a:p>
          <a:endParaRPr lang="en-US"/>
        </a:p>
      </dgm:t>
    </dgm:pt>
    <dgm:pt modelId="{56D6C2D3-51FB-AD45-A7B0-03845E988A28}">
      <dgm:prSet custT="1"/>
      <dgm:spPr/>
      <dgm:t>
        <a:bodyPr/>
        <a:lstStyle/>
        <a:p>
          <a:r>
            <a:rPr lang="en-US" sz="2000" dirty="0"/>
            <a:t>Authenticity</a:t>
          </a:r>
        </a:p>
      </dgm:t>
    </dgm:pt>
    <dgm:pt modelId="{D95C7AF4-04EF-E444-93CB-7B50AD5BE05D}" type="parTrans" cxnId="{8717ABCD-3C1D-7746-ACC6-C3412F9C6A37}">
      <dgm:prSet/>
      <dgm:spPr/>
      <dgm:t>
        <a:bodyPr/>
        <a:lstStyle/>
        <a:p>
          <a:endParaRPr lang="en-US"/>
        </a:p>
      </dgm:t>
    </dgm:pt>
    <dgm:pt modelId="{7ED2FA31-3199-6049-A860-706493EDEBBB}" type="sibTrans" cxnId="{8717ABCD-3C1D-7746-ACC6-C3412F9C6A37}">
      <dgm:prSet/>
      <dgm:spPr/>
      <dgm:t>
        <a:bodyPr/>
        <a:lstStyle/>
        <a:p>
          <a:endParaRPr lang="en-US"/>
        </a:p>
      </dgm:t>
    </dgm:pt>
    <dgm:pt modelId="{720FF5C7-A90D-454D-B023-B76D6BC7981B}">
      <dgm:prSet/>
      <dgm:spPr/>
      <dgm:t>
        <a:bodyPr/>
        <a:lstStyle/>
        <a:p>
          <a:pPr>
            <a:lnSpc>
              <a:spcPct val="100000"/>
            </a:lnSpc>
          </a:pPr>
          <a:r>
            <a:rPr lang="en-US"/>
            <a:t>The property of being genuine and being able to verify that users are who they say they are and that each input arriving at the system came from a trusted source</a:t>
          </a:r>
          <a:endParaRPr lang="en-US" dirty="0"/>
        </a:p>
      </dgm:t>
    </dgm:pt>
    <dgm:pt modelId="{F7E57ED6-A966-CC43-BDD2-9EB331D8DEEF}" type="parTrans" cxnId="{42978912-44A3-2C4D-BF5D-6687AAB671F7}">
      <dgm:prSet/>
      <dgm:spPr/>
      <dgm:t>
        <a:bodyPr/>
        <a:lstStyle/>
        <a:p>
          <a:endParaRPr lang="en-US"/>
        </a:p>
      </dgm:t>
    </dgm:pt>
    <dgm:pt modelId="{3E3668EA-26D5-9B4C-A0C9-6C60AD5F9CDE}" type="sibTrans" cxnId="{42978912-44A3-2C4D-BF5D-6687AAB671F7}">
      <dgm:prSet/>
      <dgm:spPr/>
      <dgm:t>
        <a:bodyPr/>
        <a:lstStyle/>
        <a:p>
          <a:endParaRPr lang="en-US"/>
        </a:p>
      </dgm:t>
    </dgm:pt>
    <dgm:pt modelId="{B934A5F6-581C-244A-8CDF-2D19B984FD45}">
      <dgm:prSet custT="1"/>
      <dgm:spPr/>
      <dgm:t>
        <a:bodyPr/>
        <a:lstStyle/>
        <a:p>
          <a:r>
            <a:rPr lang="en-US" sz="2000" dirty="0"/>
            <a:t>Non-repudiation</a:t>
          </a:r>
        </a:p>
      </dgm:t>
    </dgm:pt>
    <dgm:pt modelId="{95145639-C56B-9647-9FD3-14C863C2C39A}" type="parTrans" cxnId="{928CDA80-41F8-BC40-90C8-EEA81E6A2FD8}">
      <dgm:prSet/>
      <dgm:spPr/>
      <dgm:t>
        <a:bodyPr/>
        <a:lstStyle/>
        <a:p>
          <a:endParaRPr lang="en-US"/>
        </a:p>
      </dgm:t>
    </dgm:pt>
    <dgm:pt modelId="{F4BE9906-1750-5846-AF08-32892659F129}" type="sibTrans" cxnId="{928CDA80-41F8-BC40-90C8-EEA81E6A2FD8}">
      <dgm:prSet/>
      <dgm:spPr/>
      <dgm:t>
        <a:bodyPr/>
        <a:lstStyle/>
        <a:p>
          <a:endParaRPr lang="en-US"/>
        </a:p>
      </dgm:t>
    </dgm:pt>
    <dgm:pt modelId="{29F8C27A-3B53-EC49-B8A8-30E3ADBB9C8F}">
      <dgm:prSet/>
      <dgm:spPr/>
      <dgm:t>
        <a:bodyPr/>
        <a:lstStyle/>
        <a:p>
          <a:pPr>
            <a:lnSpc>
              <a:spcPct val="100000"/>
            </a:lnSpc>
          </a:pPr>
          <a:r>
            <a:rPr lang="en-US"/>
            <a:t>Assurance that the sender of information is provided with proof of delivery and the recipient is provided with proof of the sender’s identity, so neither can later deny having processed the information</a:t>
          </a:r>
          <a:endParaRPr lang="en-US" dirty="0"/>
        </a:p>
      </dgm:t>
    </dgm:pt>
    <dgm:pt modelId="{4F99BC6F-B7CE-F64A-BD4A-8D5EB01CBAB6}" type="parTrans" cxnId="{B4C9302C-E81F-4746-8062-7878374B614E}">
      <dgm:prSet/>
      <dgm:spPr/>
      <dgm:t>
        <a:bodyPr/>
        <a:lstStyle/>
        <a:p>
          <a:endParaRPr lang="en-US"/>
        </a:p>
      </dgm:t>
    </dgm:pt>
    <dgm:pt modelId="{E52D222B-5DC3-4340-BBFE-C69217E0F22C}" type="sibTrans" cxnId="{B4C9302C-E81F-4746-8062-7878374B614E}">
      <dgm:prSet/>
      <dgm:spPr/>
      <dgm:t>
        <a:bodyPr/>
        <a:lstStyle/>
        <a:p>
          <a:endParaRPr lang="en-US"/>
        </a:p>
      </dgm:t>
    </dgm:pt>
    <dgm:pt modelId="{B58203B5-C566-7648-8073-02B7C1E54CF4}">
      <dgm:prSet custT="1"/>
      <dgm:spPr/>
      <dgm:t>
        <a:bodyPr/>
        <a:lstStyle/>
        <a:p>
          <a:r>
            <a:rPr lang="en-US" sz="2000" dirty="0"/>
            <a:t>Confidentiality</a:t>
          </a:r>
        </a:p>
      </dgm:t>
    </dgm:pt>
    <dgm:pt modelId="{547A4074-2132-0444-AEAC-7894AA30655C}" type="parTrans" cxnId="{63D7240E-D304-144F-A46E-A36C2A6FD2DE}">
      <dgm:prSet/>
      <dgm:spPr/>
      <dgm:t>
        <a:bodyPr/>
        <a:lstStyle/>
        <a:p>
          <a:endParaRPr lang="en-US"/>
        </a:p>
      </dgm:t>
    </dgm:pt>
    <dgm:pt modelId="{BBFDD3F7-8EEC-A343-A566-FE772E700DBF}" type="sibTrans" cxnId="{63D7240E-D304-144F-A46E-A36C2A6FD2DE}">
      <dgm:prSet/>
      <dgm:spPr/>
      <dgm:t>
        <a:bodyPr/>
        <a:lstStyle/>
        <a:p>
          <a:endParaRPr lang="en-US"/>
        </a:p>
      </dgm:t>
    </dgm:pt>
    <dgm:pt modelId="{7E14E0DD-1F2E-404E-A178-C927483B2AAC}">
      <dgm:prSet/>
      <dgm:spPr/>
      <dgm:t>
        <a:bodyPr/>
        <a:lstStyle/>
        <a:p>
          <a:pPr>
            <a:lnSpc>
              <a:spcPct val="100000"/>
            </a:lnSpc>
          </a:pPr>
          <a:r>
            <a:rPr lang="en-US"/>
            <a:t>The property that data is not disclosed to system entities unless they have been authorized to know the data</a:t>
          </a:r>
          <a:endParaRPr lang="en-US" dirty="0"/>
        </a:p>
      </dgm:t>
    </dgm:pt>
    <dgm:pt modelId="{329E87EA-A988-4742-96EA-6ED9E3C1B478}" type="parTrans" cxnId="{34DDC0B4-097E-BB44-AA97-30DE169D4F5D}">
      <dgm:prSet/>
      <dgm:spPr/>
      <dgm:t>
        <a:bodyPr/>
        <a:lstStyle/>
        <a:p>
          <a:endParaRPr lang="en-US"/>
        </a:p>
      </dgm:t>
    </dgm:pt>
    <dgm:pt modelId="{BFCDBCC5-730C-0346-B263-7481E86E2B1E}" type="sibTrans" cxnId="{34DDC0B4-097E-BB44-AA97-30DE169D4F5D}">
      <dgm:prSet/>
      <dgm:spPr/>
      <dgm:t>
        <a:bodyPr/>
        <a:lstStyle/>
        <a:p>
          <a:endParaRPr lang="en-US"/>
        </a:p>
      </dgm:t>
    </dgm:pt>
    <dgm:pt modelId="{2A35E0F1-DD18-CF49-90A5-42608F539E62}">
      <dgm:prSet custT="1"/>
      <dgm:spPr/>
      <dgm:t>
        <a:bodyPr/>
        <a:lstStyle/>
        <a:p>
          <a:r>
            <a:rPr lang="en-US" sz="2000" dirty="0"/>
            <a:t>Accountability</a:t>
          </a:r>
        </a:p>
      </dgm:t>
    </dgm:pt>
    <dgm:pt modelId="{39FF6B56-BCF6-F94C-9006-82186D643C2B}" type="parTrans" cxnId="{822E56C2-161A-A646-ABD3-7CFCDA69DE7F}">
      <dgm:prSet/>
      <dgm:spPr/>
      <dgm:t>
        <a:bodyPr/>
        <a:lstStyle/>
        <a:p>
          <a:endParaRPr lang="en-US"/>
        </a:p>
      </dgm:t>
    </dgm:pt>
    <dgm:pt modelId="{6FC5E472-C768-D64B-A764-339F6384DBF8}" type="sibTrans" cxnId="{822E56C2-161A-A646-ABD3-7CFCDA69DE7F}">
      <dgm:prSet/>
      <dgm:spPr/>
      <dgm:t>
        <a:bodyPr/>
        <a:lstStyle/>
        <a:p>
          <a:endParaRPr lang="en-US"/>
        </a:p>
      </dgm:t>
    </dgm:pt>
    <dgm:pt modelId="{5A48B011-65A5-C449-8BF0-14C254C42036}">
      <dgm:prSet/>
      <dgm:spPr/>
      <dgm:t>
        <a:bodyPr/>
        <a:lstStyle/>
        <a:p>
          <a:pPr>
            <a:lnSpc>
              <a:spcPct val="100000"/>
            </a:lnSpc>
          </a:pPr>
          <a:r>
            <a:rPr lang="en-US"/>
            <a:t>The property of a system or system resource ensuring that the actions of a system entity may be traced uniquely to that entity, which can then be held responsible for its actions </a:t>
          </a:r>
          <a:endParaRPr lang="en-US" dirty="0"/>
        </a:p>
      </dgm:t>
    </dgm:pt>
    <dgm:pt modelId="{1650CF2D-6EBB-D447-8617-70662C0ACFA6}" type="parTrans" cxnId="{F3C9AA99-BC5D-1A40-BFB9-C4534BD01BE1}">
      <dgm:prSet/>
      <dgm:spPr/>
      <dgm:t>
        <a:bodyPr/>
        <a:lstStyle/>
        <a:p>
          <a:endParaRPr lang="en-US"/>
        </a:p>
      </dgm:t>
    </dgm:pt>
    <dgm:pt modelId="{4FF6538F-59C4-E940-BF17-A20053922A73}" type="sibTrans" cxnId="{F3C9AA99-BC5D-1A40-BFB9-C4534BD01BE1}">
      <dgm:prSet/>
      <dgm:spPr/>
      <dgm:t>
        <a:bodyPr/>
        <a:lstStyle/>
        <a:p>
          <a:endParaRPr lang="en-US"/>
        </a:p>
      </dgm:t>
    </dgm:pt>
    <dgm:pt modelId="{931661EF-0913-764A-A3A8-D379B42ED10B}" type="pres">
      <dgm:prSet presAssocID="{E069007E-CF47-C040-A149-33BED5454330}" presName="Name0" presStyleCnt="0">
        <dgm:presLayoutVars>
          <dgm:dir/>
          <dgm:animLvl val="lvl"/>
          <dgm:resizeHandles val="exact"/>
        </dgm:presLayoutVars>
      </dgm:prSet>
      <dgm:spPr/>
    </dgm:pt>
    <dgm:pt modelId="{71A30928-C580-8249-93E1-179C7837EE78}" type="pres">
      <dgm:prSet presAssocID="{BBE9FE25-0186-DF4D-ABFD-D04D95F55519}" presName="composite" presStyleCnt="0"/>
      <dgm:spPr/>
    </dgm:pt>
    <dgm:pt modelId="{559A7A81-7E8B-A045-842E-099A9C06592D}" type="pres">
      <dgm:prSet presAssocID="{BBE9FE25-0186-DF4D-ABFD-D04D95F55519}" presName="parTx" presStyleLbl="alignNode1" presStyleIdx="0" presStyleCnt="6" custScaleX="116215">
        <dgm:presLayoutVars>
          <dgm:chMax val="0"/>
          <dgm:chPref val="0"/>
          <dgm:bulletEnabled val="1"/>
        </dgm:presLayoutVars>
      </dgm:prSet>
      <dgm:spPr/>
    </dgm:pt>
    <dgm:pt modelId="{6BC1C860-C8F2-3A42-9236-5B2F2A33D1E6}" type="pres">
      <dgm:prSet presAssocID="{BBE9FE25-0186-DF4D-ABFD-D04D95F55519}" presName="desTx" presStyleLbl="alignAccFollowNode1" presStyleIdx="0" presStyleCnt="6">
        <dgm:presLayoutVars>
          <dgm:bulletEnabled val="1"/>
        </dgm:presLayoutVars>
      </dgm:prSet>
      <dgm:spPr/>
    </dgm:pt>
    <dgm:pt modelId="{4151E626-46C2-C149-94D7-DF106CF24D0A}" type="pres">
      <dgm:prSet presAssocID="{F19124E3-754F-2544-BD34-E1B7E37F3CCB}" presName="space" presStyleCnt="0"/>
      <dgm:spPr/>
    </dgm:pt>
    <dgm:pt modelId="{4C25E91F-8F3C-A64F-BE0E-BAED496CF96D}" type="pres">
      <dgm:prSet presAssocID="{42E2ADB6-891A-E74C-8456-3BC9B69B10FD}" presName="composite" presStyleCnt="0"/>
      <dgm:spPr/>
    </dgm:pt>
    <dgm:pt modelId="{A40B5CA6-190D-7641-BE75-C9BAD0D04807}" type="pres">
      <dgm:prSet presAssocID="{42E2ADB6-891A-E74C-8456-3BC9B69B10FD}" presName="parTx" presStyleLbl="alignNode1" presStyleIdx="1" presStyleCnt="6">
        <dgm:presLayoutVars>
          <dgm:chMax val="0"/>
          <dgm:chPref val="0"/>
          <dgm:bulletEnabled val="1"/>
        </dgm:presLayoutVars>
      </dgm:prSet>
      <dgm:spPr/>
    </dgm:pt>
    <dgm:pt modelId="{FEBA0F7E-FBA4-D547-B2A5-34F5FBB04775}" type="pres">
      <dgm:prSet presAssocID="{42E2ADB6-891A-E74C-8456-3BC9B69B10FD}" presName="desTx" presStyleLbl="alignAccFollowNode1" presStyleIdx="1" presStyleCnt="6">
        <dgm:presLayoutVars>
          <dgm:bulletEnabled val="1"/>
        </dgm:presLayoutVars>
      </dgm:prSet>
      <dgm:spPr/>
    </dgm:pt>
    <dgm:pt modelId="{384876BC-56CB-304B-8BBE-F71C36FC6F61}" type="pres">
      <dgm:prSet presAssocID="{C2127F57-2659-E440-98F0-7381E824AFB0}" presName="space" presStyleCnt="0"/>
      <dgm:spPr/>
    </dgm:pt>
    <dgm:pt modelId="{AE59728C-9CA6-2948-9ABC-400CB052D7B7}" type="pres">
      <dgm:prSet presAssocID="{56D6C2D3-51FB-AD45-A7B0-03845E988A28}" presName="composite" presStyleCnt="0"/>
      <dgm:spPr/>
    </dgm:pt>
    <dgm:pt modelId="{94924223-773D-094B-8258-09FD14F08D89}" type="pres">
      <dgm:prSet presAssocID="{56D6C2D3-51FB-AD45-A7B0-03845E988A28}" presName="parTx" presStyleLbl="alignNode1" presStyleIdx="2" presStyleCnt="6" custScaleX="115714">
        <dgm:presLayoutVars>
          <dgm:chMax val="0"/>
          <dgm:chPref val="0"/>
          <dgm:bulletEnabled val="1"/>
        </dgm:presLayoutVars>
      </dgm:prSet>
      <dgm:spPr/>
    </dgm:pt>
    <dgm:pt modelId="{38F52D4C-3735-6947-864F-8C2129D3B504}" type="pres">
      <dgm:prSet presAssocID="{56D6C2D3-51FB-AD45-A7B0-03845E988A28}" presName="desTx" presStyleLbl="alignAccFollowNode1" presStyleIdx="2" presStyleCnt="6">
        <dgm:presLayoutVars>
          <dgm:bulletEnabled val="1"/>
        </dgm:presLayoutVars>
      </dgm:prSet>
      <dgm:spPr/>
    </dgm:pt>
    <dgm:pt modelId="{FB3C21D0-8EFD-AD44-B83C-B7A6213D7E34}" type="pres">
      <dgm:prSet presAssocID="{7ED2FA31-3199-6049-A860-706493EDEBBB}" presName="space" presStyleCnt="0"/>
      <dgm:spPr/>
    </dgm:pt>
    <dgm:pt modelId="{77EFEF3C-C29F-6349-828B-C8F5598366DE}" type="pres">
      <dgm:prSet presAssocID="{B934A5F6-581C-244A-8CDF-2D19B984FD45}" presName="composite" presStyleCnt="0"/>
      <dgm:spPr/>
    </dgm:pt>
    <dgm:pt modelId="{F74A06C2-24E9-BD47-B597-28352BD0B982}" type="pres">
      <dgm:prSet presAssocID="{B934A5F6-581C-244A-8CDF-2D19B984FD45}" presName="parTx" presStyleLbl="alignNode1" presStyleIdx="3" presStyleCnt="6" custScaleX="116930" custScaleY="125202" custLinFactNeighborX="10" custLinFactNeighborY="-7218">
        <dgm:presLayoutVars>
          <dgm:chMax val="0"/>
          <dgm:chPref val="0"/>
          <dgm:bulletEnabled val="1"/>
        </dgm:presLayoutVars>
      </dgm:prSet>
      <dgm:spPr/>
    </dgm:pt>
    <dgm:pt modelId="{B9252DB1-533E-0241-847C-CC8B3A877133}" type="pres">
      <dgm:prSet presAssocID="{B934A5F6-581C-244A-8CDF-2D19B984FD45}" presName="desTx" presStyleLbl="alignAccFollowNode1" presStyleIdx="3" presStyleCnt="6">
        <dgm:presLayoutVars>
          <dgm:bulletEnabled val="1"/>
        </dgm:presLayoutVars>
      </dgm:prSet>
      <dgm:spPr/>
    </dgm:pt>
    <dgm:pt modelId="{2C57DB4B-203C-9143-BCEF-FA668A01BACD}" type="pres">
      <dgm:prSet presAssocID="{F4BE9906-1750-5846-AF08-32892659F129}" presName="space" presStyleCnt="0"/>
      <dgm:spPr/>
    </dgm:pt>
    <dgm:pt modelId="{E03E57E3-71BA-C84E-B659-C9E95B9F1945}" type="pres">
      <dgm:prSet presAssocID="{B58203B5-C566-7648-8073-02B7C1E54CF4}" presName="composite" presStyleCnt="0"/>
      <dgm:spPr/>
    </dgm:pt>
    <dgm:pt modelId="{3B51A744-9C72-B449-B3BC-B6F6B28EED89}" type="pres">
      <dgm:prSet presAssocID="{B58203B5-C566-7648-8073-02B7C1E54CF4}" presName="parTx" presStyleLbl="alignNode1" presStyleIdx="4" presStyleCnt="6" custScaleX="132312">
        <dgm:presLayoutVars>
          <dgm:chMax val="0"/>
          <dgm:chPref val="0"/>
          <dgm:bulletEnabled val="1"/>
        </dgm:presLayoutVars>
      </dgm:prSet>
      <dgm:spPr/>
    </dgm:pt>
    <dgm:pt modelId="{A95F3519-3495-464A-A356-28EC62780ACC}" type="pres">
      <dgm:prSet presAssocID="{B58203B5-C566-7648-8073-02B7C1E54CF4}" presName="desTx" presStyleLbl="alignAccFollowNode1" presStyleIdx="4" presStyleCnt="6">
        <dgm:presLayoutVars>
          <dgm:bulletEnabled val="1"/>
        </dgm:presLayoutVars>
      </dgm:prSet>
      <dgm:spPr/>
    </dgm:pt>
    <dgm:pt modelId="{9BD23F07-2525-9B4E-B37B-3E1E705CB778}" type="pres">
      <dgm:prSet presAssocID="{BBFDD3F7-8EEC-A343-A566-FE772E700DBF}" presName="space" presStyleCnt="0"/>
      <dgm:spPr/>
    </dgm:pt>
    <dgm:pt modelId="{F3E103AB-3EE5-D547-9382-48A210159F53}" type="pres">
      <dgm:prSet presAssocID="{2A35E0F1-DD18-CF49-90A5-42608F539E62}" presName="composite" presStyleCnt="0"/>
      <dgm:spPr/>
    </dgm:pt>
    <dgm:pt modelId="{A5181703-23EA-5F40-B644-B99817BB49AF}" type="pres">
      <dgm:prSet presAssocID="{2A35E0F1-DD18-CF49-90A5-42608F539E62}" presName="parTx" presStyleLbl="alignNode1" presStyleIdx="5" presStyleCnt="6" custScaleX="130709">
        <dgm:presLayoutVars>
          <dgm:chMax val="0"/>
          <dgm:chPref val="0"/>
          <dgm:bulletEnabled val="1"/>
        </dgm:presLayoutVars>
      </dgm:prSet>
      <dgm:spPr/>
    </dgm:pt>
    <dgm:pt modelId="{FD6286DA-F463-AE4C-A010-D96E65EA679D}" type="pres">
      <dgm:prSet presAssocID="{2A35E0F1-DD18-CF49-90A5-42608F539E62}" presName="desTx" presStyleLbl="alignAccFollowNode1" presStyleIdx="5" presStyleCnt="6">
        <dgm:presLayoutVars>
          <dgm:bulletEnabled val="1"/>
        </dgm:presLayoutVars>
      </dgm:prSet>
      <dgm:spPr/>
    </dgm:pt>
  </dgm:ptLst>
  <dgm:cxnLst>
    <dgm:cxn modelId="{63D7240E-D304-144F-A46E-A36C2A6FD2DE}" srcId="{E069007E-CF47-C040-A149-33BED5454330}" destId="{B58203B5-C566-7648-8073-02B7C1E54CF4}" srcOrd="4" destOrd="0" parTransId="{547A4074-2132-0444-AEAC-7894AA30655C}" sibTransId="{BBFDD3F7-8EEC-A343-A566-FE772E700DBF}"/>
    <dgm:cxn modelId="{42978912-44A3-2C4D-BF5D-6687AAB671F7}" srcId="{56D6C2D3-51FB-AD45-A7B0-03845E988A28}" destId="{720FF5C7-A90D-454D-B023-B76D6BC7981B}" srcOrd="0" destOrd="0" parTransId="{F7E57ED6-A966-CC43-BDD2-9EB331D8DEEF}" sibTransId="{3E3668EA-26D5-9B4C-A0C9-6C60AD5F9CDE}"/>
    <dgm:cxn modelId="{41DFE21E-0D92-704C-ADBA-CC293139DB3B}" type="presOf" srcId="{B934A5F6-581C-244A-8CDF-2D19B984FD45}" destId="{F74A06C2-24E9-BD47-B597-28352BD0B982}" srcOrd="0" destOrd="0" presId="urn:microsoft.com/office/officeart/2005/8/layout/hList1"/>
    <dgm:cxn modelId="{90ADDA20-C303-0441-B299-5321142FD1CE}" type="presOf" srcId="{56D6C2D3-51FB-AD45-A7B0-03845E988A28}" destId="{94924223-773D-094B-8258-09FD14F08D89}" srcOrd="0" destOrd="0" presId="urn:microsoft.com/office/officeart/2005/8/layout/hList1"/>
    <dgm:cxn modelId="{E9343B2A-EE13-144F-938D-824B27F9F822}" type="presOf" srcId="{E069007E-CF47-C040-A149-33BED5454330}" destId="{931661EF-0913-764A-A3A8-D379B42ED10B}" srcOrd="0" destOrd="0" presId="urn:microsoft.com/office/officeart/2005/8/layout/hList1"/>
    <dgm:cxn modelId="{B4C9302C-E81F-4746-8062-7878374B614E}" srcId="{B934A5F6-581C-244A-8CDF-2D19B984FD45}" destId="{29F8C27A-3B53-EC49-B8A8-30E3ADBB9C8F}" srcOrd="0" destOrd="0" parTransId="{4F99BC6F-B7CE-F64A-BD4A-8D5EB01CBAB6}" sibTransId="{E52D222B-5DC3-4340-BBFE-C69217E0F22C}"/>
    <dgm:cxn modelId="{DAEFA75D-7ED3-2148-A297-60DF48F05256}" type="presOf" srcId="{2A35E0F1-DD18-CF49-90A5-42608F539E62}" destId="{A5181703-23EA-5F40-B644-B99817BB49AF}" srcOrd="0" destOrd="0" presId="urn:microsoft.com/office/officeart/2005/8/layout/hList1"/>
    <dgm:cxn modelId="{07419861-9DB0-1242-BE3F-33523025EF75}" srcId="{E069007E-CF47-C040-A149-33BED5454330}" destId="{BBE9FE25-0186-DF4D-ABFD-D04D95F55519}" srcOrd="0" destOrd="0" parTransId="{F74766F7-956A-FC44-BE7D-378298DC5B16}" sibTransId="{F19124E3-754F-2544-BD34-E1B7E37F3CCB}"/>
    <dgm:cxn modelId="{67C4F863-04BB-5D4D-B233-81D24F884146}" srcId="{E069007E-CF47-C040-A149-33BED5454330}" destId="{42E2ADB6-891A-E74C-8456-3BC9B69B10FD}" srcOrd="1" destOrd="0" parTransId="{09B31E81-0D03-4947-8AC7-16514910389E}" sibTransId="{C2127F57-2659-E440-98F0-7381E824AFB0}"/>
    <dgm:cxn modelId="{7908E646-575B-244C-9A6B-B9C21A0B1E01}" type="presOf" srcId="{5A48B011-65A5-C449-8BF0-14C254C42036}" destId="{FD6286DA-F463-AE4C-A010-D96E65EA679D}" srcOrd="0" destOrd="0" presId="urn:microsoft.com/office/officeart/2005/8/layout/hList1"/>
    <dgm:cxn modelId="{7D0BDE72-7820-1944-8E06-4CBB69576221}" srcId="{42E2ADB6-891A-E74C-8456-3BC9B69B10FD}" destId="{A99CAE4E-B2BB-7549-AC3F-62D16AB580B5}" srcOrd="0" destOrd="0" parTransId="{E4BD502E-81F9-F349-8CA9-C44B0E8BFEBB}" sibTransId="{3B5C536E-ED25-2244-95FE-C5618018B5E1}"/>
    <dgm:cxn modelId="{1C434C58-A3EF-CE41-AE3F-41252637ACF3}" type="presOf" srcId="{B58203B5-C566-7648-8073-02B7C1E54CF4}" destId="{3B51A744-9C72-B449-B3BC-B6F6B28EED89}" srcOrd="0" destOrd="0" presId="urn:microsoft.com/office/officeart/2005/8/layout/hList1"/>
    <dgm:cxn modelId="{928CDA80-41F8-BC40-90C8-EEA81E6A2FD8}" srcId="{E069007E-CF47-C040-A149-33BED5454330}" destId="{B934A5F6-581C-244A-8CDF-2D19B984FD45}" srcOrd="3" destOrd="0" parTransId="{95145639-C56B-9647-9FD3-14C863C2C39A}" sibTransId="{F4BE9906-1750-5846-AF08-32892659F129}"/>
    <dgm:cxn modelId="{E160B191-2A09-724E-BF58-70A1EA0A06B8}" type="presOf" srcId="{42E2ADB6-891A-E74C-8456-3BC9B69B10FD}" destId="{A40B5CA6-190D-7641-BE75-C9BAD0D04807}" srcOrd="0" destOrd="0" presId="urn:microsoft.com/office/officeart/2005/8/layout/hList1"/>
    <dgm:cxn modelId="{6ED3C294-E845-1945-8141-76FABDDDE0C5}" type="presOf" srcId="{AD28835D-C551-044F-884F-20DC06109CA8}" destId="{6BC1C860-C8F2-3A42-9236-5B2F2A33D1E6}" srcOrd="0" destOrd="0" presId="urn:microsoft.com/office/officeart/2005/8/layout/hList1"/>
    <dgm:cxn modelId="{E0921E98-E8C8-9045-B433-44FFA6F34DBB}" type="presOf" srcId="{7E14E0DD-1F2E-404E-A178-C927483B2AAC}" destId="{A95F3519-3495-464A-A356-28EC62780ACC}" srcOrd="0" destOrd="0" presId="urn:microsoft.com/office/officeart/2005/8/layout/hList1"/>
    <dgm:cxn modelId="{F3C9AA99-BC5D-1A40-BFB9-C4534BD01BE1}" srcId="{2A35E0F1-DD18-CF49-90A5-42608F539E62}" destId="{5A48B011-65A5-C449-8BF0-14C254C42036}" srcOrd="0" destOrd="0" parTransId="{1650CF2D-6EBB-D447-8617-70662C0ACFA6}" sibTransId="{4FF6538F-59C4-E940-BF17-A20053922A73}"/>
    <dgm:cxn modelId="{34DDC0B4-097E-BB44-AA97-30DE169D4F5D}" srcId="{B58203B5-C566-7648-8073-02B7C1E54CF4}" destId="{7E14E0DD-1F2E-404E-A178-C927483B2AAC}" srcOrd="0" destOrd="0" parTransId="{329E87EA-A988-4742-96EA-6ED9E3C1B478}" sibTransId="{BFCDBCC5-730C-0346-B263-7481E86E2B1E}"/>
    <dgm:cxn modelId="{822E56C2-161A-A646-ABD3-7CFCDA69DE7F}" srcId="{E069007E-CF47-C040-A149-33BED5454330}" destId="{2A35E0F1-DD18-CF49-90A5-42608F539E62}" srcOrd="5" destOrd="0" parTransId="{39FF6B56-BCF6-F94C-9006-82186D643C2B}" sibTransId="{6FC5E472-C768-D64B-A764-339F6384DBF8}"/>
    <dgm:cxn modelId="{5CC1FFC9-FF03-BE4A-A977-0AF963B603C9}" type="presOf" srcId="{29F8C27A-3B53-EC49-B8A8-30E3ADBB9C8F}" destId="{B9252DB1-533E-0241-847C-CC8B3A877133}" srcOrd="0" destOrd="0" presId="urn:microsoft.com/office/officeart/2005/8/layout/hList1"/>
    <dgm:cxn modelId="{8717ABCD-3C1D-7746-ACC6-C3412F9C6A37}" srcId="{E069007E-CF47-C040-A149-33BED5454330}" destId="{56D6C2D3-51FB-AD45-A7B0-03845E988A28}" srcOrd="2" destOrd="0" parTransId="{D95C7AF4-04EF-E444-93CB-7B50AD5BE05D}" sibTransId="{7ED2FA31-3199-6049-A860-706493EDEBBB}"/>
    <dgm:cxn modelId="{4A81EFD7-0C5F-BB4F-8C93-5451A3939183}" type="presOf" srcId="{BBE9FE25-0186-DF4D-ABFD-D04D95F55519}" destId="{559A7A81-7E8B-A045-842E-099A9C06592D}" srcOrd="0" destOrd="0" presId="urn:microsoft.com/office/officeart/2005/8/layout/hList1"/>
    <dgm:cxn modelId="{F05713D9-BF94-474F-A077-35BA290ACC95}" srcId="{BBE9FE25-0186-DF4D-ABFD-D04D95F55519}" destId="{AD28835D-C551-044F-884F-20DC06109CA8}" srcOrd="0" destOrd="0" parTransId="{43793A00-A905-6644-B397-29EFD83EDBFD}" sibTransId="{6317144F-2ECC-134B-AE38-5695BA832A7F}"/>
    <dgm:cxn modelId="{25D58BDC-96B8-3A4C-AECF-F06AD91D04BA}" type="presOf" srcId="{720FF5C7-A90D-454D-B023-B76D6BC7981B}" destId="{38F52D4C-3735-6947-864F-8C2129D3B504}" srcOrd="0" destOrd="0" presId="urn:microsoft.com/office/officeart/2005/8/layout/hList1"/>
    <dgm:cxn modelId="{56BC56E4-A311-6348-AD80-8482B7DF7F91}" type="presOf" srcId="{A99CAE4E-B2BB-7549-AC3F-62D16AB580B5}" destId="{FEBA0F7E-FBA4-D547-B2A5-34F5FBB04775}" srcOrd="0" destOrd="0" presId="urn:microsoft.com/office/officeart/2005/8/layout/hList1"/>
    <dgm:cxn modelId="{6B05BB7A-4905-9B40-B8AA-B02BE4EF4163}" type="presParOf" srcId="{931661EF-0913-764A-A3A8-D379B42ED10B}" destId="{71A30928-C580-8249-93E1-179C7837EE78}" srcOrd="0" destOrd="0" presId="urn:microsoft.com/office/officeart/2005/8/layout/hList1"/>
    <dgm:cxn modelId="{4A8F6F3E-97A7-7B4D-BF73-FAC2DF39265C}" type="presParOf" srcId="{71A30928-C580-8249-93E1-179C7837EE78}" destId="{559A7A81-7E8B-A045-842E-099A9C06592D}" srcOrd="0" destOrd="0" presId="urn:microsoft.com/office/officeart/2005/8/layout/hList1"/>
    <dgm:cxn modelId="{E4EF9BA6-B030-284C-8F20-9787E735B059}" type="presParOf" srcId="{71A30928-C580-8249-93E1-179C7837EE78}" destId="{6BC1C860-C8F2-3A42-9236-5B2F2A33D1E6}" srcOrd="1" destOrd="0" presId="urn:microsoft.com/office/officeart/2005/8/layout/hList1"/>
    <dgm:cxn modelId="{A866394C-F983-5549-B4A0-BC4625465F41}" type="presParOf" srcId="{931661EF-0913-764A-A3A8-D379B42ED10B}" destId="{4151E626-46C2-C149-94D7-DF106CF24D0A}" srcOrd="1" destOrd="0" presId="urn:microsoft.com/office/officeart/2005/8/layout/hList1"/>
    <dgm:cxn modelId="{688C7903-9E87-EF45-B278-B1BA2185E0F3}" type="presParOf" srcId="{931661EF-0913-764A-A3A8-D379B42ED10B}" destId="{4C25E91F-8F3C-A64F-BE0E-BAED496CF96D}" srcOrd="2" destOrd="0" presId="urn:microsoft.com/office/officeart/2005/8/layout/hList1"/>
    <dgm:cxn modelId="{D5D30292-6393-EA46-B25F-C8CC21ADAA0B}" type="presParOf" srcId="{4C25E91F-8F3C-A64F-BE0E-BAED496CF96D}" destId="{A40B5CA6-190D-7641-BE75-C9BAD0D04807}" srcOrd="0" destOrd="0" presId="urn:microsoft.com/office/officeart/2005/8/layout/hList1"/>
    <dgm:cxn modelId="{EA32F485-6839-AC40-8FDA-3E07D5DCE027}" type="presParOf" srcId="{4C25E91F-8F3C-A64F-BE0E-BAED496CF96D}" destId="{FEBA0F7E-FBA4-D547-B2A5-34F5FBB04775}" srcOrd="1" destOrd="0" presId="urn:microsoft.com/office/officeart/2005/8/layout/hList1"/>
    <dgm:cxn modelId="{9FC7026C-E3F5-8E46-9010-E3E50FB22317}" type="presParOf" srcId="{931661EF-0913-764A-A3A8-D379B42ED10B}" destId="{384876BC-56CB-304B-8BBE-F71C36FC6F61}" srcOrd="3" destOrd="0" presId="urn:microsoft.com/office/officeart/2005/8/layout/hList1"/>
    <dgm:cxn modelId="{2BCEEB17-1931-194D-96E7-ABAE9128F33C}" type="presParOf" srcId="{931661EF-0913-764A-A3A8-D379B42ED10B}" destId="{AE59728C-9CA6-2948-9ABC-400CB052D7B7}" srcOrd="4" destOrd="0" presId="urn:microsoft.com/office/officeart/2005/8/layout/hList1"/>
    <dgm:cxn modelId="{31AAE118-21FD-4F4A-83D9-7116B59EDC9A}" type="presParOf" srcId="{AE59728C-9CA6-2948-9ABC-400CB052D7B7}" destId="{94924223-773D-094B-8258-09FD14F08D89}" srcOrd="0" destOrd="0" presId="urn:microsoft.com/office/officeart/2005/8/layout/hList1"/>
    <dgm:cxn modelId="{81E16F4D-2F04-2C4E-861A-67E7133C113D}" type="presParOf" srcId="{AE59728C-9CA6-2948-9ABC-400CB052D7B7}" destId="{38F52D4C-3735-6947-864F-8C2129D3B504}" srcOrd="1" destOrd="0" presId="urn:microsoft.com/office/officeart/2005/8/layout/hList1"/>
    <dgm:cxn modelId="{89BEA834-9BFB-124B-AA91-516FE58211CE}" type="presParOf" srcId="{931661EF-0913-764A-A3A8-D379B42ED10B}" destId="{FB3C21D0-8EFD-AD44-B83C-B7A6213D7E34}" srcOrd="5" destOrd="0" presId="urn:microsoft.com/office/officeart/2005/8/layout/hList1"/>
    <dgm:cxn modelId="{1FEC5AD1-8B12-A14C-87A1-50CA5B43B2E6}" type="presParOf" srcId="{931661EF-0913-764A-A3A8-D379B42ED10B}" destId="{77EFEF3C-C29F-6349-828B-C8F5598366DE}" srcOrd="6" destOrd="0" presId="urn:microsoft.com/office/officeart/2005/8/layout/hList1"/>
    <dgm:cxn modelId="{1E5A804C-99E8-B14D-8709-42EFCC95C501}" type="presParOf" srcId="{77EFEF3C-C29F-6349-828B-C8F5598366DE}" destId="{F74A06C2-24E9-BD47-B597-28352BD0B982}" srcOrd="0" destOrd="0" presId="urn:microsoft.com/office/officeart/2005/8/layout/hList1"/>
    <dgm:cxn modelId="{4AFEAB70-0F49-D74F-91C4-C7F7C25492D8}" type="presParOf" srcId="{77EFEF3C-C29F-6349-828B-C8F5598366DE}" destId="{B9252DB1-533E-0241-847C-CC8B3A877133}" srcOrd="1" destOrd="0" presId="urn:microsoft.com/office/officeart/2005/8/layout/hList1"/>
    <dgm:cxn modelId="{EDEF8ADF-A4B0-6F49-9F8E-946FA148484A}" type="presParOf" srcId="{931661EF-0913-764A-A3A8-D379B42ED10B}" destId="{2C57DB4B-203C-9143-BCEF-FA668A01BACD}" srcOrd="7" destOrd="0" presId="urn:microsoft.com/office/officeart/2005/8/layout/hList1"/>
    <dgm:cxn modelId="{9E0927BD-EE0B-CF4E-93D0-E6A51DACD486}" type="presParOf" srcId="{931661EF-0913-764A-A3A8-D379B42ED10B}" destId="{E03E57E3-71BA-C84E-B659-C9E95B9F1945}" srcOrd="8" destOrd="0" presId="urn:microsoft.com/office/officeart/2005/8/layout/hList1"/>
    <dgm:cxn modelId="{2AFFAF48-8BE4-F343-BF7B-362BC744B4A5}" type="presParOf" srcId="{E03E57E3-71BA-C84E-B659-C9E95B9F1945}" destId="{3B51A744-9C72-B449-B3BC-B6F6B28EED89}" srcOrd="0" destOrd="0" presId="urn:microsoft.com/office/officeart/2005/8/layout/hList1"/>
    <dgm:cxn modelId="{19F821F6-9C09-2B4F-8793-C279021AE105}" type="presParOf" srcId="{E03E57E3-71BA-C84E-B659-C9E95B9F1945}" destId="{A95F3519-3495-464A-A356-28EC62780ACC}" srcOrd="1" destOrd="0" presId="urn:microsoft.com/office/officeart/2005/8/layout/hList1"/>
    <dgm:cxn modelId="{52186C47-9ACD-3441-81D2-E094B8164B61}" type="presParOf" srcId="{931661EF-0913-764A-A3A8-D379B42ED10B}" destId="{9BD23F07-2525-9B4E-B37B-3E1E705CB778}" srcOrd="9" destOrd="0" presId="urn:microsoft.com/office/officeart/2005/8/layout/hList1"/>
    <dgm:cxn modelId="{D1006AE4-A7D8-4C42-8D85-B7631DC5528D}" type="presParOf" srcId="{931661EF-0913-764A-A3A8-D379B42ED10B}" destId="{F3E103AB-3EE5-D547-9382-48A210159F53}" srcOrd="10" destOrd="0" presId="urn:microsoft.com/office/officeart/2005/8/layout/hList1"/>
    <dgm:cxn modelId="{CBEBF646-0432-E245-9C58-EE77EEDCC2BA}" type="presParOf" srcId="{F3E103AB-3EE5-D547-9382-48A210159F53}" destId="{A5181703-23EA-5F40-B644-B99817BB49AF}" srcOrd="0" destOrd="0" presId="urn:microsoft.com/office/officeart/2005/8/layout/hList1"/>
    <dgm:cxn modelId="{7AEE949E-4EB4-4C4A-AAF3-B1402691C826}" type="presParOf" srcId="{F3E103AB-3EE5-D547-9382-48A210159F53}" destId="{FD6286DA-F463-AE4C-A010-D96E65EA679D}"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EC38A79-D122-E54C-B923-4CFD782EB85A}" type="doc">
      <dgm:prSet loTypeId="urn:microsoft.com/office/officeart/2005/8/layout/hList6" loCatId="" qsTypeId="urn:microsoft.com/office/officeart/2005/8/quickstyle/3d3" qsCatId="3D" csTypeId="urn:microsoft.com/office/officeart/2005/8/colors/colorful1" csCatId="colorful" phldr="1"/>
      <dgm:spPr/>
      <dgm:t>
        <a:bodyPr/>
        <a:lstStyle/>
        <a:p>
          <a:endParaRPr lang="en-US"/>
        </a:p>
      </dgm:t>
    </dgm:pt>
    <dgm:pt modelId="{376F36CB-6580-FD4C-AB07-C88F6A2FF6C3}">
      <dgm:prSet custT="1"/>
      <dgm:spPr/>
      <dgm:t>
        <a:bodyPr/>
        <a:lstStyle/>
        <a:p>
          <a:pPr>
            <a:spcBef>
              <a:spcPct val="0"/>
            </a:spcBef>
            <a:spcAft>
              <a:spcPct val="35000"/>
            </a:spcAft>
          </a:pPr>
          <a:r>
            <a:rPr lang="en-US" sz="2200" dirty="0">
              <a:solidFill>
                <a:schemeClr val="bg1"/>
              </a:solidFill>
            </a:rPr>
            <a:t>Scale and complexity of cyberspace</a:t>
          </a:r>
        </a:p>
      </dgm:t>
    </dgm:pt>
    <dgm:pt modelId="{8F8DC298-AEAB-A944-8F04-E71C449EC1A5}" type="parTrans" cxnId="{8D20750B-8E98-E345-AD7E-BFE92FD1F7A8}">
      <dgm:prSet/>
      <dgm:spPr/>
      <dgm:t>
        <a:bodyPr/>
        <a:lstStyle/>
        <a:p>
          <a:endParaRPr lang="en-US"/>
        </a:p>
      </dgm:t>
    </dgm:pt>
    <dgm:pt modelId="{046CE373-B951-4545-B3A9-9672788112D0}" type="sibTrans" cxnId="{8D20750B-8E98-E345-AD7E-BFE92FD1F7A8}">
      <dgm:prSet/>
      <dgm:spPr/>
      <dgm:t>
        <a:bodyPr/>
        <a:lstStyle/>
        <a:p>
          <a:endParaRPr lang="en-US"/>
        </a:p>
      </dgm:t>
    </dgm:pt>
    <dgm:pt modelId="{292ED771-9C78-D449-8090-83209060467E}">
      <dgm:prSet custT="1"/>
      <dgm:spPr/>
      <dgm:t>
        <a:bodyPr/>
        <a:lstStyle/>
        <a:p>
          <a:pPr>
            <a:spcBef>
              <a:spcPts val="1200"/>
            </a:spcBef>
            <a:spcAft>
              <a:spcPts val="798"/>
            </a:spcAft>
          </a:pPr>
          <a:r>
            <a:rPr lang="en-US" sz="1400" dirty="0">
              <a:solidFill>
                <a:schemeClr val="bg1"/>
              </a:solidFill>
            </a:rPr>
            <a:t>Is massive---cyberspace involves mobile devices, workstations, servers, massive data centers, cloud computing services, Internet of Things (IoT) deployments, and a wide variety of wired and wireless networks</a:t>
          </a:r>
        </a:p>
      </dgm:t>
    </dgm:pt>
    <dgm:pt modelId="{9B246544-874C-7041-91CE-A36927A53AB8}" type="parTrans" cxnId="{B305EAC6-5A71-EA44-9E65-F3DB5CA39A82}">
      <dgm:prSet/>
      <dgm:spPr/>
      <dgm:t>
        <a:bodyPr/>
        <a:lstStyle/>
        <a:p>
          <a:endParaRPr lang="en-US"/>
        </a:p>
      </dgm:t>
    </dgm:pt>
    <dgm:pt modelId="{AF227423-CC70-CF47-AEE3-70433B391824}" type="sibTrans" cxnId="{B305EAC6-5A71-EA44-9E65-F3DB5CA39A82}">
      <dgm:prSet/>
      <dgm:spPr/>
      <dgm:t>
        <a:bodyPr/>
        <a:lstStyle/>
        <a:p>
          <a:endParaRPr lang="en-US"/>
        </a:p>
      </dgm:t>
    </dgm:pt>
    <dgm:pt modelId="{CCCD21E6-24A8-8245-B62C-EAFCE91D4BA9}">
      <dgm:prSet custT="1"/>
      <dgm:spPr/>
      <dgm:t>
        <a:bodyPr/>
        <a:lstStyle/>
        <a:p>
          <a:pPr>
            <a:spcBef>
              <a:spcPts val="1200"/>
            </a:spcBef>
            <a:spcAft>
              <a:spcPts val="798"/>
            </a:spcAft>
          </a:pPr>
          <a:r>
            <a:rPr lang="en-US" sz="1400" dirty="0">
              <a:solidFill>
                <a:schemeClr val="bg1"/>
              </a:solidFill>
            </a:rPr>
            <a:t>Variety of individuals and applications requiring some level of access to these resources is also huge</a:t>
          </a:r>
        </a:p>
      </dgm:t>
    </dgm:pt>
    <dgm:pt modelId="{F9E4A254-C461-C940-B68E-93059437CAEE}" type="parTrans" cxnId="{2843067C-0E8F-E749-98C4-5970CE63B487}">
      <dgm:prSet/>
      <dgm:spPr/>
      <dgm:t>
        <a:bodyPr/>
        <a:lstStyle/>
        <a:p>
          <a:endParaRPr lang="en-US"/>
        </a:p>
      </dgm:t>
    </dgm:pt>
    <dgm:pt modelId="{A8EAF31E-0DA7-4F45-8A4E-38CCDAF786DE}" type="sibTrans" cxnId="{2843067C-0E8F-E749-98C4-5970CE63B487}">
      <dgm:prSet/>
      <dgm:spPr/>
      <dgm:t>
        <a:bodyPr/>
        <a:lstStyle/>
        <a:p>
          <a:endParaRPr lang="en-US"/>
        </a:p>
      </dgm:t>
    </dgm:pt>
    <dgm:pt modelId="{DA92251D-BBA9-274E-9877-AB6402E9DC13}">
      <dgm:prSet custT="1"/>
      <dgm:spPr/>
      <dgm:t>
        <a:bodyPr/>
        <a:lstStyle/>
        <a:p>
          <a:pPr>
            <a:spcBef>
              <a:spcPts val="1200"/>
            </a:spcBef>
            <a:spcAft>
              <a:spcPts val="798"/>
            </a:spcAft>
          </a:pPr>
          <a:r>
            <a:rPr lang="en-US" sz="1400" dirty="0">
              <a:solidFill>
                <a:schemeClr val="bg1"/>
              </a:solidFill>
            </a:rPr>
            <a:t>The challenge to achieving cybersecurity constantly change as technologies advance, new applications of information technologies emerge,                          and societal                                     norms                                                evolve</a:t>
          </a:r>
        </a:p>
      </dgm:t>
    </dgm:pt>
    <dgm:pt modelId="{863CA8BF-0ED3-FF47-9E7D-3A1BAC19E658}" type="parTrans" cxnId="{6C1C3AAE-1814-F549-8EF2-3408AE255F3D}">
      <dgm:prSet/>
      <dgm:spPr/>
      <dgm:t>
        <a:bodyPr/>
        <a:lstStyle/>
        <a:p>
          <a:endParaRPr lang="en-US"/>
        </a:p>
      </dgm:t>
    </dgm:pt>
    <dgm:pt modelId="{086446D3-DF0D-6F40-AF43-1406A2F3E1B3}" type="sibTrans" cxnId="{6C1C3AAE-1814-F549-8EF2-3408AE255F3D}">
      <dgm:prSet/>
      <dgm:spPr/>
      <dgm:t>
        <a:bodyPr/>
        <a:lstStyle/>
        <a:p>
          <a:endParaRPr lang="en-US"/>
        </a:p>
      </dgm:t>
    </dgm:pt>
    <dgm:pt modelId="{BA8BEC0E-E6B0-8748-92CD-EB0009BCF1D6}">
      <dgm:prSet custT="1"/>
      <dgm:spPr/>
      <dgm:t>
        <a:bodyPr/>
        <a:lstStyle/>
        <a:p>
          <a:pPr>
            <a:spcAft>
              <a:spcPct val="35000"/>
            </a:spcAft>
          </a:pPr>
          <a:r>
            <a:rPr lang="en-US" sz="2200" dirty="0">
              <a:solidFill>
                <a:schemeClr val="bg1"/>
              </a:solidFill>
            </a:rPr>
            <a:t>Nature of the threat</a:t>
          </a:r>
        </a:p>
      </dgm:t>
    </dgm:pt>
    <dgm:pt modelId="{DF23FFA5-5F13-424E-836F-FE0DE33B6010}" type="parTrans" cxnId="{D075F65A-D463-9A44-9F91-315E1BC0625F}">
      <dgm:prSet/>
      <dgm:spPr/>
      <dgm:t>
        <a:bodyPr/>
        <a:lstStyle/>
        <a:p>
          <a:endParaRPr lang="en-US"/>
        </a:p>
      </dgm:t>
    </dgm:pt>
    <dgm:pt modelId="{4D5A8F3C-996A-4548-8CB4-BE4F5B176820}" type="sibTrans" cxnId="{D075F65A-D463-9A44-9F91-315E1BC0625F}">
      <dgm:prSet/>
      <dgm:spPr/>
      <dgm:t>
        <a:bodyPr/>
        <a:lstStyle/>
        <a:p>
          <a:endParaRPr lang="en-US"/>
        </a:p>
      </dgm:t>
    </dgm:pt>
    <dgm:pt modelId="{6D378BBE-63AF-FB45-A51D-2CD6E749EC38}">
      <dgm:prSet custT="1"/>
      <dgm:spPr/>
      <dgm:t>
        <a:bodyPr/>
        <a:lstStyle/>
        <a:p>
          <a:pPr>
            <a:spcAft>
              <a:spcPts val="798"/>
            </a:spcAft>
          </a:pPr>
          <a:r>
            <a:rPr lang="en-US" sz="1400" dirty="0">
              <a:solidFill>
                <a:schemeClr val="bg1"/>
              </a:solidFill>
            </a:rPr>
            <a:t>Organizational assets in cyberspace are under constant and evolving threat from vandals, criminals, terrorists, hostile states, and other malevolent actors</a:t>
          </a:r>
        </a:p>
      </dgm:t>
    </dgm:pt>
    <dgm:pt modelId="{020DD0B5-095C-5B42-BD56-B5F4E664C98B}" type="parTrans" cxnId="{5EE54C74-3A1F-234F-BC64-045220E42895}">
      <dgm:prSet/>
      <dgm:spPr/>
      <dgm:t>
        <a:bodyPr/>
        <a:lstStyle/>
        <a:p>
          <a:endParaRPr lang="en-US"/>
        </a:p>
      </dgm:t>
    </dgm:pt>
    <dgm:pt modelId="{BCD5599D-FA50-0940-8EBB-D305CF86D447}" type="sibTrans" cxnId="{5EE54C74-3A1F-234F-BC64-045220E42895}">
      <dgm:prSet/>
      <dgm:spPr/>
      <dgm:t>
        <a:bodyPr/>
        <a:lstStyle/>
        <a:p>
          <a:endParaRPr lang="en-US"/>
        </a:p>
      </dgm:t>
    </dgm:pt>
    <dgm:pt modelId="{20AE1C95-263A-3344-B9CF-712D2CFABF8F}">
      <dgm:prSet custT="1"/>
      <dgm:spPr/>
      <dgm:t>
        <a:bodyPr/>
        <a:lstStyle/>
        <a:p>
          <a:pPr>
            <a:spcAft>
              <a:spcPts val="798"/>
            </a:spcAft>
          </a:pPr>
          <a:r>
            <a:rPr lang="en-US" sz="1400" dirty="0">
              <a:solidFill>
                <a:schemeClr val="bg1"/>
              </a:solidFill>
            </a:rPr>
            <a:t>A variety of legitimate actors, including businesses and governments, are interested in collecting, analyzing, and storing information from and about individuals and organization, potentially creating security and privacy risks</a:t>
          </a:r>
        </a:p>
      </dgm:t>
    </dgm:pt>
    <dgm:pt modelId="{63EAEA70-A764-7E48-A6B7-61FF2B74EA7E}" type="parTrans" cxnId="{6D3E15E1-4DD2-DC42-AE51-C4F09879E711}">
      <dgm:prSet/>
      <dgm:spPr/>
      <dgm:t>
        <a:bodyPr/>
        <a:lstStyle/>
        <a:p>
          <a:endParaRPr lang="en-US"/>
        </a:p>
      </dgm:t>
    </dgm:pt>
    <dgm:pt modelId="{9C5C402F-928C-A84C-8287-FA2ABACC200C}" type="sibTrans" cxnId="{6D3E15E1-4DD2-DC42-AE51-C4F09879E711}">
      <dgm:prSet/>
      <dgm:spPr/>
      <dgm:t>
        <a:bodyPr/>
        <a:lstStyle/>
        <a:p>
          <a:endParaRPr lang="en-US"/>
        </a:p>
      </dgm:t>
    </dgm:pt>
    <dgm:pt modelId="{33B74036-9F94-034E-8D29-E8CEB332E488}">
      <dgm:prSet custT="1"/>
      <dgm:spPr/>
      <dgm:t>
        <a:bodyPr/>
        <a:lstStyle/>
        <a:p>
          <a:pPr>
            <a:spcAft>
              <a:spcPct val="35000"/>
            </a:spcAft>
          </a:pPr>
          <a:r>
            <a:rPr lang="en-US" sz="2200" dirty="0">
              <a:solidFill>
                <a:schemeClr val="bg1"/>
              </a:solidFill>
            </a:rPr>
            <a:t>User needs versus security implementation</a:t>
          </a:r>
        </a:p>
      </dgm:t>
    </dgm:pt>
    <dgm:pt modelId="{6FED4744-D82A-9647-A1FC-8C0307F88F5D}" type="parTrans" cxnId="{796F377D-7077-784C-9FD1-496D6FC86C7B}">
      <dgm:prSet/>
      <dgm:spPr/>
      <dgm:t>
        <a:bodyPr/>
        <a:lstStyle/>
        <a:p>
          <a:endParaRPr lang="en-US"/>
        </a:p>
      </dgm:t>
    </dgm:pt>
    <dgm:pt modelId="{3388CA51-3D6E-4B4B-BCA8-469F2195DD89}" type="sibTrans" cxnId="{796F377D-7077-784C-9FD1-496D6FC86C7B}">
      <dgm:prSet/>
      <dgm:spPr/>
      <dgm:t>
        <a:bodyPr/>
        <a:lstStyle/>
        <a:p>
          <a:endParaRPr lang="en-US"/>
        </a:p>
      </dgm:t>
    </dgm:pt>
    <dgm:pt modelId="{FA2C5A45-FC32-E24F-B42C-E03097C9B6BC}">
      <dgm:prSet custT="1"/>
      <dgm:spPr/>
      <dgm:t>
        <a:bodyPr/>
        <a:lstStyle/>
        <a:p>
          <a:pPr>
            <a:spcAft>
              <a:spcPts val="798"/>
            </a:spcAft>
          </a:pPr>
          <a:r>
            <a:rPr lang="en-US" sz="1400" dirty="0">
              <a:solidFill>
                <a:schemeClr val="bg1"/>
              </a:solidFill>
            </a:rPr>
            <a:t>Users want technology with the most modern and powerful features, that is convenient to use, that offers anonymity in certain circumstances, and that is secure</a:t>
          </a:r>
        </a:p>
      </dgm:t>
    </dgm:pt>
    <dgm:pt modelId="{5E26420B-823E-AA4D-B403-88FE3F4C4843}" type="parTrans" cxnId="{94313E0B-9F5B-C444-8754-7099DF4FF28C}">
      <dgm:prSet/>
      <dgm:spPr/>
      <dgm:t>
        <a:bodyPr/>
        <a:lstStyle/>
        <a:p>
          <a:endParaRPr lang="en-US"/>
        </a:p>
      </dgm:t>
    </dgm:pt>
    <dgm:pt modelId="{53F62333-678B-914F-B7BD-BCF25D699E71}" type="sibTrans" cxnId="{94313E0B-9F5B-C444-8754-7099DF4FF28C}">
      <dgm:prSet/>
      <dgm:spPr/>
      <dgm:t>
        <a:bodyPr/>
        <a:lstStyle/>
        <a:p>
          <a:endParaRPr lang="en-US"/>
        </a:p>
      </dgm:t>
    </dgm:pt>
    <dgm:pt modelId="{DE83EB1E-AEC5-2648-98F6-A45A4AE110A4}">
      <dgm:prSet custT="1"/>
      <dgm:spPr/>
      <dgm:t>
        <a:bodyPr/>
        <a:lstStyle/>
        <a:p>
          <a:pPr>
            <a:spcAft>
              <a:spcPts val="798"/>
            </a:spcAft>
          </a:pPr>
          <a:r>
            <a:rPr lang="en-US" sz="1400">
              <a:solidFill>
                <a:schemeClr val="bg1"/>
              </a:solidFill>
            </a:rPr>
            <a:t>The simpler the system, and the more its individual elements are isolated from one another, the easier it is to implement effective security</a:t>
          </a:r>
          <a:endParaRPr lang="en-US" sz="1400" dirty="0">
            <a:solidFill>
              <a:schemeClr val="bg1"/>
            </a:solidFill>
          </a:endParaRPr>
        </a:p>
      </dgm:t>
    </dgm:pt>
    <dgm:pt modelId="{AE59D325-3386-8D41-BAC7-4231F3AE891E}" type="parTrans" cxnId="{E3840D6F-3FEC-B942-BC02-75B83A838D37}">
      <dgm:prSet/>
      <dgm:spPr/>
      <dgm:t>
        <a:bodyPr/>
        <a:lstStyle/>
        <a:p>
          <a:endParaRPr lang="en-US"/>
        </a:p>
      </dgm:t>
    </dgm:pt>
    <dgm:pt modelId="{6467104A-8A5E-5848-9567-0152C85CA8B4}" type="sibTrans" cxnId="{E3840D6F-3FEC-B942-BC02-75B83A838D37}">
      <dgm:prSet/>
      <dgm:spPr/>
      <dgm:t>
        <a:bodyPr/>
        <a:lstStyle/>
        <a:p>
          <a:endParaRPr lang="en-US"/>
        </a:p>
      </dgm:t>
    </dgm:pt>
    <dgm:pt modelId="{56F3A7FB-F8B3-F74B-A942-2BAEDD16CAC5}">
      <dgm:prSet custT="1"/>
      <dgm:spPr/>
      <dgm:t>
        <a:bodyPr/>
        <a:lstStyle/>
        <a:p>
          <a:pPr>
            <a:spcAft>
              <a:spcPts val="798"/>
            </a:spcAft>
          </a:pPr>
          <a:r>
            <a:rPr lang="en-US" sz="1400">
              <a:solidFill>
                <a:schemeClr val="bg1"/>
              </a:solidFill>
            </a:rPr>
            <a:t>Users or groups within an organization that feel inconvenienced by security mechanisms will be tempted to find ways around those mechanisms or demand relaxation of the security requirements</a:t>
          </a:r>
          <a:endParaRPr lang="en-US" sz="1400" dirty="0">
            <a:solidFill>
              <a:schemeClr val="bg1"/>
            </a:solidFill>
          </a:endParaRPr>
        </a:p>
      </dgm:t>
    </dgm:pt>
    <dgm:pt modelId="{B4F6DCFF-9167-D243-836B-63B75F056579}" type="parTrans" cxnId="{F1B0E8E5-FFB0-A54A-BBB4-1302684DE4D9}">
      <dgm:prSet/>
      <dgm:spPr/>
      <dgm:t>
        <a:bodyPr/>
        <a:lstStyle/>
        <a:p>
          <a:endParaRPr lang="en-US"/>
        </a:p>
      </dgm:t>
    </dgm:pt>
    <dgm:pt modelId="{BD1C4FE2-72FA-B24F-8AB3-3E29E277DE16}" type="sibTrans" cxnId="{F1B0E8E5-FFB0-A54A-BBB4-1302684DE4D9}">
      <dgm:prSet/>
      <dgm:spPr/>
      <dgm:t>
        <a:bodyPr/>
        <a:lstStyle/>
        <a:p>
          <a:endParaRPr lang="en-US"/>
        </a:p>
      </dgm:t>
    </dgm:pt>
    <dgm:pt modelId="{070133E7-8402-B146-93FC-E1F5B84F8AA3}">
      <dgm:prSet custT="1"/>
      <dgm:spPr/>
      <dgm:t>
        <a:bodyPr/>
        <a:lstStyle/>
        <a:p>
          <a:pPr>
            <a:spcAft>
              <a:spcPct val="35000"/>
            </a:spcAft>
          </a:pPr>
          <a:r>
            <a:rPr lang="en-US" sz="2200" dirty="0">
              <a:solidFill>
                <a:schemeClr val="bg1"/>
              </a:solidFill>
            </a:rPr>
            <a:t>Difficulty estimating costs and benefits</a:t>
          </a:r>
        </a:p>
      </dgm:t>
    </dgm:pt>
    <dgm:pt modelId="{FB83C386-F4AB-DD47-B6FF-90CD59B6FEF6}" type="parTrans" cxnId="{06D72689-BD70-A84D-8E9B-46D3402CFC68}">
      <dgm:prSet/>
      <dgm:spPr/>
      <dgm:t>
        <a:bodyPr/>
        <a:lstStyle/>
        <a:p>
          <a:endParaRPr lang="en-US"/>
        </a:p>
      </dgm:t>
    </dgm:pt>
    <dgm:pt modelId="{4F54E48F-CE35-C946-9DB4-2E779DC5967C}" type="sibTrans" cxnId="{06D72689-BD70-A84D-8E9B-46D3402CFC68}">
      <dgm:prSet/>
      <dgm:spPr/>
      <dgm:t>
        <a:bodyPr/>
        <a:lstStyle/>
        <a:p>
          <a:endParaRPr lang="en-US"/>
        </a:p>
      </dgm:t>
    </dgm:pt>
    <dgm:pt modelId="{CD0CFC98-D5C8-0247-8765-0E4BACC1D548}">
      <dgm:prSet custT="1"/>
      <dgm:spPr/>
      <dgm:t>
        <a:bodyPr/>
        <a:lstStyle/>
        <a:p>
          <a:pPr>
            <a:spcAft>
              <a:spcPts val="798"/>
            </a:spcAft>
          </a:pPr>
          <a:r>
            <a:rPr lang="en-US" sz="1400" dirty="0">
              <a:solidFill>
                <a:schemeClr val="bg1"/>
              </a:solidFill>
            </a:rPr>
            <a:t>It is difficult to estimate the total cost of cybersecurity breaches and, therefore, the benefits of security policies and mechanisms </a:t>
          </a:r>
        </a:p>
      </dgm:t>
    </dgm:pt>
    <dgm:pt modelId="{A0FBE5B5-481C-F34C-88C4-1DDC898B7C54}" type="parTrans" cxnId="{92D859AB-57B6-5940-BEDF-56DD413FDC89}">
      <dgm:prSet/>
      <dgm:spPr/>
      <dgm:t>
        <a:bodyPr/>
        <a:lstStyle/>
        <a:p>
          <a:endParaRPr lang="en-US"/>
        </a:p>
      </dgm:t>
    </dgm:pt>
    <dgm:pt modelId="{AD5CD09C-2982-CD47-874C-A88C54202655}" type="sibTrans" cxnId="{92D859AB-57B6-5940-BEDF-56DD413FDC89}">
      <dgm:prSet/>
      <dgm:spPr/>
      <dgm:t>
        <a:bodyPr/>
        <a:lstStyle/>
        <a:p>
          <a:endParaRPr lang="en-US"/>
        </a:p>
      </dgm:t>
    </dgm:pt>
    <dgm:pt modelId="{13461268-6A9E-214E-BE25-4D3CF2007549}" type="pres">
      <dgm:prSet presAssocID="{2EC38A79-D122-E54C-B923-4CFD782EB85A}" presName="Name0" presStyleCnt="0">
        <dgm:presLayoutVars>
          <dgm:dir/>
          <dgm:resizeHandles val="exact"/>
        </dgm:presLayoutVars>
      </dgm:prSet>
      <dgm:spPr/>
    </dgm:pt>
    <dgm:pt modelId="{BFE34220-9172-E54F-B9F7-389BBF90EF8B}" type="pres">
      <dgm:prSet presAssocID="{376F36CB-6580-FD4C-AB07-C88F6A2FF6C3}" presName="node" presStyleLbl="node1" presStyleIdx="0" presStyleCnt="4" custScaleX="131754" custLinFactNeighborX="-68075" custLinFactNeighborY="-7063">
        <dgm:presLayoutVars>
          <dgm:bulletEnabled val="1"/>
        </dgm:presLayoutVars>
      </dgm:prSet>
      <dgm:spPr/>
    </dgm:pt>
    <dgm:pt modelId="{51BF69A8-3543-7846-A28E-F41C329B0775}" type="pres">
      <dgm:prSet presAssocID="{046CE373-B951-4545-B3A9-9672788112D0}" presName="sibTrans" presStyleCnt="0"/>
      <dgm:spPr/>
    </dgm:pt>
    <dgm:pt modelId="{5F6FD696-DA49-E445-AE37-16DE04D27576}" type="pres">
      <dgm:prSet presAssocID="{BA8BEC0E-E6B0-8748-92CD-EB0009BCF1D6}" presName="node" presStyleLbl="node1" presStyleIdx="1" presStyleCnt="4" custScaleX="105217">
        <dgm:presLayoutVars>
          <dgm:bulletEnabled val="1"/>
        </dgm:presLayoutVars>
      </dgm:prSet>
      <dgm:spPr/>
    </dgm:pt>
    <dgm:pt modelId="{3539BCD5-79DD-3B4B-8863-18274958C14E}" type="pres">
      <dgm:prSet presAssocID="{4D5A8F3C-996A-4548-8CB4-BE4F5B176820}" presName="sibTrans" presStyleCnt="0"/>
      <dgm:spPr/>
    </dgm:pt>
    <dgm:pt modelId="{DC92F27C-A250-C64A-88C4-CCE31A520CBE}" type="pres">
      <dgm:prSet presAssocID="{33B74036-9F94-034E-8D29-E8CEB332E488}" presName="node" presStyleLbl="node1" presStyleIdx="2" presStyleCnt="4" custScaleX="147150">
        <dgm:presLayoutVars>
          <dgm:bulletEnabled val="1"/>
        </dgm:presLayoutVars>
      </dgm:prSet>
      <dgm:spPr/>
    </dgm:pt>
    <dgm:pt modelId="{09DA67D3-F0BD-3E4A-AF43-008F80948CAF}" type="pres">
      <dgm:prSet presAssocID="{3388CA51-3D6E-4B4B-BCA8-469F2195DD89}" presName="sibTrans" presStyleCnt="0"/>
      <dgm:spPr/>
    </dgm:pt>
    <dgm:pt modelId="{BE6E182A-E76D-6C48-A4AA-10F1283898C0}" type="pres">
      <dgm:prSet presAssocID="{070133E7-8402-B146-93FC-E1F5B84F8AA3}" presName="node" presStyleLbl="node1" presStyleIdx="3" presStyleCnt="4" custScaleX="63815">
        <dgm:presLayoutVars>
          <dgm:bulletEnabled val="1"/>
        </dgm:presLayoutVars>
      </dgm:prSet>
      <dgm:spPr/>
    </dgm:pt>
  </dgm:ptLst>
  <dgm:cxnLst>
    <dgm:cxn modelId="{94313E0B-9F5B-C444-8754-7099DF4FF28C}" srcId="{33B74036-9F94-034E-8D29-E8CEB332E488}" destId="{FA2C5A45-FC32-E24F-B42C-E03097C9B6BC}" srcOrd="0" destOrd="0" parTransId="{5E26420B-823E-AA4D-B403-88FE3F4C4843}" sibTransId="{53F62333-678B-914F-B7BD-BCF25D699E71}"/>
    <dgm:cxn modelId="{8D20750B-8E98-E345-AD7E-BFE92FD1F7A8}" srcId="{2EC38A79-D122-E54C-B923-4CFD782EB85A}" destId="{376F36CB-6580-FD4C-AB07-C88F6A2FF6C3}" srcOrd="0" destOrd="0" parTransId="{8F8DC298-AEAB-A944-8F04-E71C449EC1A5}" sibTransId="{046CE373-B951-4545-B3A9-9672788112D0}"/>
    <dgm:cxn modelId="{ACFB7910-EC71-F34D-9D05-C140AB5333D0}" type="presOf" srcId="{BA8BEC0E-E6B0-8748-92CD-EB0009BCF1D6}" destId="{5F6FD696-DA49-E445-AE37-16DE04D27576}" srcOrd="0" destOrd="0" presId="urn:microsoft.com/office/officeart/2005/8/layout/hList6"/>
    <dgm:cxn modelId="{1BEE9134-1832-AF46-AF42-6E82292EC432}" type="presOf" srcId="{376F36CB-6580-FD4C-AB07-C88F6A2FF6C3}" destId="{BFE34220-9172-E54F-B9F7-389BBF90EF8B}" srcOrd="0" destOrd="0" presId="urn:microsoft.com/office/officeart/2005/8/layout/hList6"/>
    <dgm:cxn modelId="{F4C7FA5C-8E81-DE44-99D8-45E104DE14CF}" type="presOf" srcId="{2EC38A79-D122-E54C-B923-4CFD782EB85A}" destId="{13461268-6A9E-214E-BE25-4D3CF2007549}" srcOrd="0" destOrd="0" presId="urn:microsoft.com/office/officeart/2005/8/layout/hList6"/>
    <dgm:cxn modelId="{A8306C65-0FD9-B74F-B58A-A31D40258363}" type="presOf" srcId="{FA2C5A45-FC32-E24F-B42C-E03097C9B6BC}" destId="{DC92F27C-A250-C64A-88C4-CCE31A520CBE}" srcOrd="0" destOrd="1" presId="urn:microsoft.com/office/officeart/2005/8/layout/hList6"/>
    <dgm:cxn modelId="{0BC64D67-80C5-314C-8A1C-284BF0F275C8}" type="presOf" srcId="{070133E7-8402-B146-93FC-E1F5B84F8AA3}" destId="{BE6E182A-E76D-6C48-A4AA-10F1283898C0}" srcOrd="0" destOrd="0" presId="urn:microsoft.com/office/officeart/2005/8/layout/hList6"/>
    <dgm:cxn modelId="{BFF1D549-47F0-8546-99DB-442CC27BF423}" type="presOf" srcId="{DE83EB1E-AEC5-2648-98F6-A45A4AE110A4}" destId="{DC92F27C-A250-C64A-88C4-CCE31A520CBE}" srcOrd="0" destOrd="2" presId="urn:microsoft.com/office/officeart/2005/8/layout/hList6"/>
    <dgm:cxn modelId="{E3840D6F-3FEC-B942-BC02-75B83A838D37}" srcId="{33B74036-9F94-034E-8D29-E8CEB332E488}" destId="{DE83EB1E-AEC5-2648-98F6-A45A4AE110A4}" srcOrd="1" destOrd="0" parTransId="{AE59D325-3386-8D41-BAC7-4231F3AE891E}" sibTransId="{6467104A-8A5E-5848-9567-0152C85CA8B4}"/>
    <dgm:cxn modelId="{5EE54C74-3A1F-234F-BC64-045220E42895}" srcId="{BA8BEC0E-E6B0-8748-92CD-EB0009BCF1D6}" destId="{6D378BBE-63AF-FB45-A51D-2CD6E749EC38}" srcOrd="0" destOrd="0" parTransId="{020DD0B5-095C-5B42-BD56-B5F4E664C98B}" sibTransId="{BCD5599D-FA50-0940-8EBB-D305CF86D447}"/>
    <dgm:cxn modelId="{969AAA5A-01E0-D14B-95DE-B5F96C7A292A}" type="presOf" srcId="{33B74036-9F94-034E-8D29-E8CEB332E488}" destId="{DC92F27C-A250-C64A-88C4-CCE31A520CBE}" srcOrd="0" destOrd="0" presId="urn:microsoft.com/office/officeart/2005/8/layout/hList6"/>
    <dgm:cxn modelId="{D075F65A-D463-9A44-9F91-315E1BC0625F}" srcId="{2EC38A79-D122-E54C-B923-4CFD782EB85A}" destId="{BA8BEC0E-E6B0-8748-92CD-EB0009BCF1D6}" srcOrd="1" destOrd="0" parTransId="{DF23FFA5-5F13-424E-836F-FE0DE33B6010}" sibTransId="{4D5A8F3C-996A-4548-8CB4-BE4F5B176820}"/>
    <dgm:cxn modelId="{2843067C-0E8F-E749-98C4-5970CE63B487}" srcId="{376F36CB-6580-FD4C-AB07-C88F6A2FF6C3}" destId="{CCCD21E6-24A8-8245-B62C-EAFCE91D4BA9}" srcOrd="1" destOrd="0" parTransId="{F9E4A254-C461-C940-B68E-93059437CAEE}" sibTransId="{A8EAF31E-0DA7-4F45-8A4E-38CCDAF786DE}"/>
    <dgm:cxn modelId="{796F377D-7077-784C-9FD1-496D6FC86C7B}" srcId="{2EC38A79-D122-E54C-B923-4CFD782EB85A}" destId="{33B74036-9F94-034E-8D29-E8CEB332E488}" srcOrd="2" destOrd="0" parTransId="{6FED4744-D82A-9647-A1FC-8C0307F88F5D}" sibTransId="{3388CA51-3D6E-4B4B-BCA8-469F2195DD89}"/>
    <dgm:cxn modelId="{06D72689-BD70-A84D-8E9B-46D3402CFC68}" srcId="{2EC38A79-D122-E54C-B923-4CFD782EB85A}" destId="{070133E7-8402-B146-93FC-E1F5B84F8AA3}" srcOrd="3" destOrd="0" parTransId="{FB83C386-F4AB-DD47-B6FF-90CD59B6FEF6}" sibTransId="{4F54E48F-CE35-C946-9DB4-2E779DC5967C}"/>
    <dgm:cxn modelId="{1480CD9D-3F46-EF4F-9612-3B27C2136B6B}" type="presOf" srcId="{CD0CFC98-D5C8-0247-8765-0E4BACC1D548}" destId="{BE6E182A-E76D-6C48-A4AA-10F1283898C0}" srcOrd="0" destOrd="1" presId="urn:microsoft.com/office/officeart/2005/8/layout/hList6"/>
    <dgm:cxn modelId="{AA47D3A4-5D96-9E4E-9C54-34458D83798E}" type="presOf" srcId="{292ED771-9C78-D449-8090-83209060467E}" destId="{BFE34220-9172-E54F-B9F7-389BBF90EF8B}" srcOrd="0" destOrd="1" presId="urn:microsoft.com/office/officeart/2005/8/layout/hList6"/>
    <dgm:cxn modelId="{92D859AB-57B6-5940-BEDF-56DD413FDC89}" srcId="{070133E7-8402-B146-93FC-E1F5B84F8AA3}" destId="{CD0CFC98-D5C8-0247-8765-0E4BACC1D548}" srcOrd="0" destOrd="0" parTransId="{A0FBE5B5-481C-F34C-88C4-1DDC898B7C54}" sibTransId="{AD5CD09C-2982-CD47-874C-A88C54202655}"/>
    <dgm:cxn modelId="{6C1C3AAE-1814-F549-8EF2-3408AE255F3D}" srcId="{376F36CB-6580-FD4C-AB07-C88F6A2FF6C3}" destId="{DA92251D-BBA9-274E-9877-AB6402E9DC13}" srcOrd="2" destOrd="0" parTransId="{863CA8BF-0ED3-FF47-9E7D-3A1BAC19E658}" sibTransId="{086446D3-DF0D-6F40-AF43-1406A2F3E1B3}"/>
    <dgm:cxn modelId="{043E54B0-9FD9-464C-97AD-382AA9FA9ECA}" type="presOf" srcId="{20AE1C95-263A-3344-B9CF-712D2CFABF8F}" destId="{5F6FD696-DA49-E445-AE37-16DE04D27576}" srcOrd="0" destOrd="2" presId="urn:microsoft.com/office/officeart/2005/8/layout/hList6"/>
    <dgm:cxn modelId="{103368B3-1733-864F-AD49-1E5CDD5F6FFF}" type="presOf" srcId="{6D378BBE-63AF-FB45-A51D-2CD6E749EC38}" destId="{5F6FD696-DA49-E445-AE37-16DE04D27576}" srcOrd="0" destOrd="1" presId="urn:microsoft.com/office/officeart/2005/8/layout/hList6"/>
    <dgm:cxn modelId="{9DD7B5B8-1DBD-4445-B72D-2F9FAFA1FA2F}" type="presOf" srcId="{DA92251D-BBA9-274E-9877-AB6402E9DC13}" destId="{BFE34220-9172-E54F-B9F7-389BBF90EF8B}" srcOrd="0" destOrd="3" presId="urn:microsoft.com/office/officeart/2005/8/layout/hList6"/>
    <dgm:cxn modelId="{D26B81BE-2199-2443-B25C-FB4FB69F1DE3}" type="presOf" srcId="{56F3A7FB-F8B3-F74B-A942-2BAEDD16CAC5}" destId="{DC92F27C-A250-C64A-88C4-CCE31A520CBE}" srcOrd="0" destOrd="3" presId="urn:microsoft.com/office/officeart/2005/8/layout/hList6"/>
    <dgm:cxn modelId="{B305EAC6-5A71-EA44-9E65-F3DB5CA39A82}" srcId="{376F36CB-6580-FD4C-AB07-C88F6A2FF6C3}" destId="{292ED771-9C78-D449-8090-83209060467E}" srcOrd="0" destOrd="0" parTransId="{9B246544-874C-7041-91CE-A36927A53AB8}" sibTransId="{AF227423-CC70-CF47-AEE3-70433B391824}"/>
    <dgm:cxn modelId="{6D3E15E1-4DD2-DC42-AE51-C4F09879E711}" srcId="{BA8BEC0E-E6B0-8748-92CD-EB0009BCF1D6}" destId="{20AE1C95-263A-3344-B9CF-712D2CFABF8F}" srcOrd="1" destOrd="0" parTransId="{63EAEA70-A764-7E48-A6B7-61FF2B74EA7E}" sibTransId="{9C5C402F-928C-A84C-8287-FA2ABACC200C}"/>
    <dgm:cxn modelId="{F1B0E8E5-FFB0-A54A-BBB4-1302684DE4D9}" srcId="{33B74036-9F94-034E-8D29-E8CEB332E488}" destId="{56F3A7FB-F8B3-F74B-A942-2BAEDD16CAC5}" srcOrd="2" destOrd="0" parTransId="{B4F6DCFF-9167-D243-836B-63B75F056579}" sibTransId="{BD1C4FE2-72FA-B24F-8AB3-3E29E277DE16}"/>
    <dgm:cxn modelId="{4D125AE8-3EE0-DC4F-8B42-6A621E689677}" type="presOf" srcId="{CCCD21E6-24A8-8245-B62C-EAFCE91D4BA9}" destId="{BFE34220-9172-E54F-B9F7-389BBF90EF8B}" srcOrd="0" destOrd="2" presId="urn:microsoft.com/office/officeart/2005/8/layout/hList6"/>
    <dgm:cxn modelId="{A2973377-ECDF-D940-878D-AC701260DF0E}" type="presParOf" srcId="{13461268-6A9E-214E-BE25-4D3CF2007549}" destId="{BFE34220-9172-E54F-B9F7-389BBF90EF8B}" srcOrd="0" destOrd="0" presId="urn:microsoft.com/office/officeart/2005/8/layout/hList6"/>
    <dgm:cxn modelId="{2E47B67C-CB42-CA49-B250-4F22FEB15460}" type="presParOf" srcId="{13461268-6A9E-214E-BE25-4D3CF2007549}" destId="{51BF69A8-3543-7846-A28E-F41C329B0775}" srcOrd="1" destOrd="0" presId="urn:microsoft.com/office/officeart/2005/8/layout/hList6"/>
    <dgm:cxn modelId="{7C536291-E096-BD4C-A1A2-DE7D42DF8F37}" type="presParOf" srcId="{13461268-6A9E-214E-BE25-4D3CF2007549}" destId="{5F6FD696-DA49-E445-AE37-16DE04D27576}" srcOrd="2" destOrd="0" presId="urn:microsoft.com/office/officeart/2005/8/layout/hList6"/>
    <dgm:cxn modelId="{A4D46C41-BFE4-4844-B2BE-EA512FD9603F}" type="presParOf" srcId="{13461268-6A9E-214E-BE25-4D3CF2007549}" destId="{3539BCD5-79DD-3B4B-8863-18274958C14E}" srcOrd="3" destOrd="0" presId="urn:microsoft.com/office/officeart/2005/8/layout/hList6"/>
    <dgm:cxn modelId="{29D7B2FC-89AC-4C4F-B038-212A77DAD122}" type="presParOf" srcId="{13461268-6A9E-214E-BE25-4D3CF2007549}" destId="{DC92F27C-A250-C64A-88C4-CCE31A520CBE}" srcOrd="4" destOrd="0" presId="urn:microsoft.com/office/officeart/2005/8/layout/hList6"/>
    <dgm:cxn modelId="{9E5497F5-FB32-1848-8F13-41EA973551DC}" type="presParOf" srcId="{13461268-6A9E-214E-BE25-4D3CF2007549}" destId="{09DA67D3-F0BD-3E4A-AF43-008F80948CAF}" srcOrd="5" destOrd="0" presId="urn:microsoft.com/office/officeart/2005/8/layout/hList6"/>
    <dgm:cxn modelId="{946387E5-903D-B346-936D-C5234CD7403F}" type="presParOf" srcId="{13461268-6A9E-214E-BE25-4D3CF2007549}" destId="{BE6E182A-E76D-6C48-A4AA-10F1283898C0}" srcOrd="6" destOrd="0" presId="urn:microsoft.com/office/officeart/2005/8/layout/h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9A36732E-8EEF-034E-BCF9-C7AA33D84BC7}" type="doc">
      <dgm:prSet loTypeId="urn:microsoft.com/office/officeart/2008/layout/LinedList" loCatId="" qsTypeId="urn:microsoft.com/office/officeart/2005/8/quickstyle/simple1" qsCatId="simple" csTypeId="urn:microsoft.com/office/officeart/2005/8/colors/accent1_2" csCatId="accent1" phldr="1"/>
      <dgm:spPr/>
      <dgm:t>
        <a:bodyPr/>
        <a:lstStyle/>
        <a:p>
          <a:endParaRPr lang="en-US"/>
        </a:p>
      </dgm:t>
    </dgm:pt>
    <dgm:pt modelId="{DAC0E3F0-1D05-8C4F-82F8-72B52FCEB4D2}">
      <dgm:prSet custT="1"/>
      <dgm:spPr/>
      <dgm:t>
        <a:bodyPr/>
        <a:lstStyle/>
        <a:p>
          <a:r>
            <a:rPr lang="en-US" sz="1400" b="1" dirty="0"/>
            <a:t>Chief information security officers (or equivalent</a:t>
          </a:r>
          <a:r>
            <a:rPr lang="en-US" sz="1400" dirty="0"/>
            <a:t>)</a:t>
          </a:r>
        </a:p>
      </dgm:t>
    </dgm:pt>
    <dgm:pt modelId="{8EE59279-607C-9D43-94B1-CE18B79DC97F}" type="parTrans" cxnId="{6EE6CE16-EA44-1A4A-836D-2E985178AE5D}">
      <dgm:prSet/>
      <dgm:spPr/>
      <dgm:t>
        <a:bodyPr/>
        <a:lstStyle/>
        <a:p>
          <a:endParaRPr lang="en-US"/>
        </a:p>
      </dgm:t>
    </dgm:pt>
    <dgm:pt modelId="{F0E83A5D-EF71-F245-BC23-062F6C025ABC}" type="sibTrans" cxnId="{6EE6CE16-EA44-1A4A-836D-2E985178AE5D}">
      <dgm:prSet/>
      <dgm:spPr/>
      <dgm:t>
        <a:bodyPr/>
        <a:lstStyle/>
        <a:p>
          <a:endParaRPr lang="en-US"/>
        </a:p>
      </dgm:t>
    </dgm:pt>
    <dgm:pt modelId="{1EF81FFA-4FC0-3046-AEE5-052553C0955D}">
      <dgm:prSet custT="1"/>
      <dgm:spPr/>
      <dgm:t>
        <a:bodyPr/>
        <a:lstStyle/>
        <a:p>
          <a:r>
            <a:rPr lang="en-US" sz="1400" dirty="0"/>
            <a:t>Responsible for developing policy and implementing sound information security governance and information security assurance</a:t>
          </a:r>
        </a:p>
      </dgm:t>
    </dgm:pt>
    <dgm:pt modelId="{D4D62919-719E-E34D-B2FC-8DF736EA85D6}" type="parTrans" cxnId="{CAA3F8E5-2762-D84F-B87C-34A82C0574CA}">
      <dgm:prSet/>
      <dgm:spPr/>
      <dgm:t>
        <a:bodyPr/>
        <a:lstStyle/>
        <a:p>
          <a:endParaRPr lang="en-US"/>
        </a:p>
      </dgm:t>
    </dgm:pt>
    <dgm:pt modelId="{794D9ABF-9FF5-B74F-A313-47B9C55C93DF}" type="sibTrans" cxnId="{CAA3F8E5-2762-D84F-B87C-34A82C0574CA}">
      <dgm:prSet/>
      <dgm:spPr/>
      <dgm:t>
        <a:bodyPr/>
        <a:lstStyle/>
        <a:p>
          <a:endParaRPr lang="en-US"/>
        </a:p>
      </dgm:t>
    </dgm:pt>
    <dgm:pt modelId="{0B7AFD9C-40EE-A44C-8579-B12F55A8408A}">
      <dgm:prSet custT="1"/>
      <dgm:spPr/>
      <dgm:t>
        <a:bodyPr/>
        <a:lstStyle/>
        <a:p>
          <a:r>
            <a:rPr lang="en-US" sz="1400" b="1" dirty="0"/>
            <a:t>Information security managers 			</a:t>
          </a:r>
          <a:endParaRPr lang="en-US" sz="1400" dirty="0"/>
        </a:p>
      </dgm:t>
    </dgm:pt>
    <dgm:pt modelId="{6A55620C-E2B1-804D-9A94-1279AF53D80C}" type="parTrans" cxnId="{3E4765D1-4656-2041-9827-B045B0C4B036}">
      <dgm:prSet/>
      <dgm:spPr/>
      <dgm:t>
        <a:bodyPr/>
        <a:lstStyle/>
        <a:p>
          <a:endParaRPr lang="en-US"/>
        </a:p>
      </dgm:t>
    </dgm:pt>
    <dgm:pt modelId="{D0D1D034-F03D-774C-9AA6-EB93DCDFC0AC}" type="sibTrans" cxnId="{3E4765D1-4656-2041-9827-B045B0C4B036}">
      <dgm:prSet/>
      <dgm:spPr/>
      <dgm:t>
        <a:bodyPr/>
        <a:lstStyle/>
        <a:p>
          <a:endParaRPr lang="en-US"/>
        </a:p>
      </dgm:t>
    </dgm:pt>
    <dgm:pt modelId="{1998B51E-A152-F84B-8F08-57E3D9BECCE7}">
      <dgm:prSet custT="1"/>
      <dgm:spPr/>
      <dgm:t>
        <a:bodyPr/>
        <a:lstStyle/>
        <a:p>
          <a:r>
            <a:rPr lang="en-US" sz="1400" dirty="0"/>
            <a:t>Responsible for promoting or implementing an information security assurance program </a:t>
          </a:r>
        </a:p>
      </dgm:t>
    </dgm:pt>
    <dgm:pt modelId="{13AAE6FB-D7F3-234A-9D22-93B75D5023B8}" type="parTrans" cxnId="{A281AD2E-7723-8A44-BAFC-85AD2A3ACF93}">
      <dgm:prSet/>
      <dgm:spPr/>
      <dgm:t>
        <a:bodyPr/>
        <a:lstStyle/>
        <a:p>
          <a:endParaRPr lang="en-US"/>
        </a:p>
      </dgm:t>
    </dgm:pt>
    <dgm:pt modelId="{5A24CAF7-7CEC-3344-B30F-1A6DF1187811}" type="sibTrans" cxnId="{A281AD2E-7723-8A44-BAFC-85AD2A3ACF93}">
      <dgm:prSet/>
      <dgm:spPr/>
      <dgm:t>
        <a:bodyPr/>
        <a:lstStyle/>
        <a:p>
          <a:endParaRPr lang="en-US"/>
        </a:p>
      </dgm:t>
    </dgm:pt>
    <dgm:pt modelId="{0D4DBAD4-A5D0-D545-9479-0BCDF4EF942C}">
      <dgm:prSet custT="1"/>
      <dgm:spPr/>
      <dgm:t>
        <a:bodyPr/>
        <a:lstStyle/>
        <a:p>
          <a:r>
            <a:rPr lang="en-US" sz="1400" b="1" dirty="0"/>
            <a:t>Business managers</a:t>
          </a:r>
          <a:endParaRPr lang="en-US" sz="1400" dirty="0"/>
        </a:p>
      </dgm:t>
    </dgm:pt>
    <dgm:pt modelId="{7D4F5326-25C4-F549-AEFC-5DAFF2EB6F84}" type="parTrans" cxnId="{6D88DC16-1DCE-5A4D-8BC3-28164B0372A6}">
      <dgm:prSet/>
      <dgm:spPr/>
      <dgm:t>
        <a:bodyPr/>
        <a:lstStyle/>
        <a:p>
          <a:endParaRPr lang="en-US"/>
        </a:p>
      </dgm:t>
    </dgm:pt>
    <dgm:pt modelId="{74AF2002-60EF-934D-9F81-270CA475E540}" type="sibTrans" cxnId="{6D88DC16-1DCE-5A4D-8BC3-28164B0372A6}">
      <dgm:prSet/>
      <dgm:spPr/>
      <dgm:t>
        <a:bodyPr/>
        <a:lstStyle/>
        <a:p>
          <a:endParaRPr lang="en-US"/>
        </a:p>
      </dgm:t>
    </dgm:pt>
    <dgm:pt modelId="{FE31A73D-0196-894B-B6B9-1D82B503E3AE}">
      <dgm:prSet custT="1"/>
      <dgm:spPr/>
      <dgm:t>
        <a:bodyPr/>
        <a:lstStyle/>
        <a:p>
          <a:r>
            <a:rPr lang="en-US" sz="1400" dirty="0"/>
            <a:t>Responsible for ensuring that critical business applications, processes, and local environments on which an organization’s success depends are effectively managed and controlled </a:t>
          </a:r>
        </a:p>
      </dgm:t>
    </dgm:pt>
    <dgm:pt modelId="{E330585A-C283-6F46-AF27-B07B8F9DE7A5}" type="parTrans" cxnId="{21FA5F1E-3B09-F949-A172-93210E9C2121}">
      <dgm:prSet/>
      <dgm:spPr/>
      <dgm:t>
        <a:bodyPr/>
        <a:lstStyle/>
        <a:p>
          <a:endParaRPr lang="en-US"/>
        </a:p>
      </dgm:t>
    </dgm:pt>
    <dgm:pt modelId="{C60E493F-73CE-7C4F-A670-D4B448F30682}" type="sibTrans" cxnId="{21FA5F1E-3B09-F949-A172-93210E9C2121}">
      <dgm:prSet/>
      <dgm:spPr/>
      <dgm:t>
        <a:bodyPr/>
        <a:lstStyle/>
        <a:p>
          <a:endParaRPr lang="en-US"/>
        </a:p>
      </dgm:t>
    </dgm:pt>
    <dgm:pt modelId="{E9C475CC-DF79-C24C-A3A4-930DFE184375}">
      <dgm:prSet custT="1"/>
      <dgm:spPr/>
      <dgm:t>
        <a:bodyPr/>
        <a:lstStyle/>
        <a:p>
          <a:r>
            <a:rPr lang="en-US" sz="1400" b="1" dirty="0"/>
            <a:t>IT managers and technical staff</a:t>
          </a:r>
          <a:endParaRPr lang="en-US" sz="1400" dirty="0"/>
        </a:p>
      </dgm:t>
    </dgm:pt>
    <dgm:pt modelId="{91588916-1E5F-6047-A1FE-16F33D71C6C5}" type="parTrans" cxnId="{DB4BB68B-C5B9-134F-9FCB-4743B6F3239B}">
      <dgm:prSet/>
      <dgm:spPr/>
      <dgm:t>
        <a:bodyPr/>
        <a:lstStyle/>
        <a:p>
          <a:endParaRPr lang="en-US"/>
        </a:p>
      </dgm:t>
    </dgm:pt>
    <dgm:pt modelId="{3E2E7169-6400-6F4D-A573-5D43BFCC07BA}" type="sibTrans" cxnId="{DB4BB68B-C5B9-134F-9FCB-4743B6F3239B}">
      <dgm:prSet/>
      <dgm:spPr/>
      <dgm:t>
        <a:bodyPr/>
        <a:lstStyle/>
        <a:p>
          <a:endParaRPr lang="en-US"/>
        </a:p>
      </dgm:t>
    </dgm:pt>
    <dgm:pt modelId="{F0986E9B-EE00-A144-AB87-8B2C87EFC1A5}">
      <dgm:prSet custT="1"/>
      <dgm:spPr/>
      <dgm:t>
        <a:bodyPr/>
        <a:lstStyle/>
        <a:p>
          <a:r>
            <a:rPr lang="en-US" sz="1400" dirty="0"/>
            <a:t>Responsible for designing, planning, developing, deploying, and maintaining key business applications, information systems, or facilities </a:t>
          </a:r>
        </a:p>
      </dgm:t>
    </dgm:pt>
    <dgm:pt modelId="{CA6A40E3-02DC-CB4F-955C-6A0F54C856D3}" type="parTrans" cxnId="{C7CDD04A-F010-D248-BDAD-5DAD6CE04AF9}">
      <dgm:prSet/>
      <dgm:spPr/>
      <dgm:t>
        <a:bodyPr/>
        <a:lstStyle/>
        <a:p>
          <a:endParaRPr lang="en-US"/>
        </a:p>
      </dgm:t>
    </dgm:pt>
    <dgm:pt modelId="{3B2A504E-5D95-FC40-9636-24D49C254B24}" type="sibTrans" cxnId="{C7CDD04A-F010-D248-BDAD-5DAD6CE04AF9}">
      <dgm:prSet/>
      <dgm:spPr/>
      <dgm:t>
        <a:bodyPr/>
        <a:lstStyle/>
        <a:p>
          <a:endParaRPr lang="en-US"/>
        </a:p>
      </dgm:t>
    </dgm:pt>
    <dgm:pt modelId="{2CC65EF4-5265-774B-A89C-D341BEE95D06}">
      <dgm:prSet custT="1"/>
      <dgm:spPr/>
      <dgm:t>
        <a:bodyPr/>
        <a:lstStyle/>
        <a:p>
          <a:r>
            <a:rPr lang="en-US" sz="1400" b="1" dirty="0"/>
            <a:t>Internal and external auditors</a:t>
          </a:r>
          <a:endParaRPr lang="en-US" sz="1400" dirty="0"/>
        </a:p>
      </dgm:t>
    </dgm:pt>
    <dgm:pt modelId="{7CC5559A-EF24-0745-860C-FDB845D9B4E0}" type="parTrans" cxnId="{F2B9D52F-1663-0F46-ACEF-38E968F6B369}">
      <dgm:prSet/>
      <dgm:spPr/>
      <dgm:t>
        <a:bodyPr/>
        <a:lstStyle/>
        <a:p>
          <a:endParaRPr lang="en-US"/>
        </a:p>
      </dgm:t>
    </dgm:pt>
    <dgm:pt modelId="{C11725B8-EFE4-2442-B1B8-E43E4A93EA77}" type="sibTrans" cxnId="{F2B9D52F-1663-0F46-ACEF-38E968F6B369}">
      <dgm:prSet/>
      <dgm:spPr/>
      <dgm:t>
        <a:bodyPr/>
        <a:lstStyle/>
        <a:p>
          <a:endParaRPr lang="en-US"/>
        </a:p>
      </dgm:t>
    </dgm:pt>
    <dgm:pt modelId="{26677075-FAD4-864E-BBAD-56F20168D16A}">
      <dgm:prSet custT="1"/>
      <dgm:spPr/>
      <dgm:t>
        <a:bodyPr/>
        <a:lstStyle/>
        <a:p>
          <a:r>
            <a:rPr lang="en-US" sz="1400" dirty="0"/>
            <a:t>Responsible for conducting security audits </a:t>
          </a:r>
        </a:p>
      </dgm:t>
    </dgm:pt>
    <dgm:pt modelId="{AB4F5699-9348-EC4F-9180-D35CB438EDD5}" type="parTrans" cxnId="{77A03BA2-09C3-314C-8241-171B296EF10E}">
      <dgm:prSet/>
      <dgm:spPr/>
      <dgm:t>
        <a:bodyPr/>
        <a:lstStyle/>
        <a:p>
          <a:endParaRPr lang="en-US"/>
        </a:p>
      </dgm:t>
    </dgm:pt>
    <dgm:pt modelId="{1B80DC06-AEE0-7044-8B0E-806C9B1BEF07}" type="sibTrans" cxnId="{77A03BA2-09C3-314C-8241-171B296EF10E}">
      <dgm:prSet/>
      <dgm:spPr/>
      <dgm:t>
        <a:bodyPr/>
        <a:lstStyle/>
        <a:p>
          <a:endParaRPr lang="en-US"/>
        </a:p>
      </dgm:t>
    </dgm:pt>
    <dgm:pt modelId="{5147D04B-481F-EB42-91AD-26EFBF05B7F9}">
      <dgm:prSet custT="1"/>
      <dgm:spPr/>
      <dgm:t>
        <a:bodyPr/>
        <a:lstStyle/>
        <a:p>
          <a:r>
            <a:rPr lang="en-US" sz="1400" b="1" dirty="0"/>
            <a:t>IT service providers</a:t>
          </a:r>
          <a:endParaRPr lang="en-US" sz="1400" dirty="0"/>
        </a:p>
      </dgm:t>
    </dgm:pt>
    <dgm:pt modelId="{D787251C-5457-C54B-BDBA-ED63071755AC}" type="parTrans" cxnId="{18F9AA20-93DE-394C-8412-9AD0BF6A2597}">
      <dgm:prSet/>
      <dgm:spPr/>
      <dgm:t>
        <a:bodyPr/>
        <a:lstStyle/>
        <a:p>
          <a:endParaRPr lang="en-US"/>
        </a:p>
      </dgm:t>
    </dgm:pt>
    <dgm:pt modelId="{C6BF234B-69BB-9F49-81E5-6FAA1CAAF771}" type="sibTrans" cxnId="{18F9AA20-93DE-394C-8412-9AD0BF6A2597}">
      <dgm:prSet/>
      <dgm:spPr/>
      <dgm:t>
        <a:bodyPr/>
        <a:lstStyle/>
        <a:p>
          <a:endParaRPr lang="en-US"/>
        </a:p>
      </dgm:t>
    </dgm:pt>
    <dgm:pt modelId="{12E02BA1-A97D-A44A-937B-765BD2558041}">
      <dgm:prSet custT="1"/>
      <dgm:spPr/>
      <dgm:t>
        <a:bodyPr/>
        <a:lstStyle/>
        <a:p>
          <a:r>
            <a:rPr lang="en-US" sz="1400" dirty="0"/>
            <a:t>Responsible for managing critical facilities (for example, computer installations, networks) on behalf of the organization </a:t>
          </a:r>
        </a:p>
      </dgm:t>
    </dgm:pt>
    <dgm:pt modelId="{339EE7C1-947F-704D-8314-AD693CA45F67}" type="parTrans" cxnId="{619AB75C-86A7-2D49-ADFE-60249B2BE543}">
      <dgm:prSet/>
      <dgm:spPr/>
      <dgm:t>
        <a:bodyPr/>
        <a:lstStyle/>
        <a:p>
          <a:endParaRPr lang="en-US"/>
        </a:p>
      </dgm:t>
    </dgm:pt>
    <dgm:pt modelId="{A4C3B2D1-7CA5-0E4D-A960-D0AC2C8E1CFB}" type="sibTrans" cxnId="{619AB75C-86A7-2D49-ADFE-60249B2BE543}">
      <dgm:prSet/>
      <dgm:spPr/>
      <dgm:t>
        <a:bodyPr/>
        <a:lstStyle/>
        <a:p>
          <a:endParaRPr lang="en-US"/>
        </a:p>
      </dgm:t>
    </dgm:pt>
    <dgm:pt modelId="{3EF7E033-B203-704B-B858-FC82FDFE941E}">
      <dgm:prSet custT="1"/>
      <dgm:spPr/>
      <dgm:t>
        <a:bodyPr/>
        <a:lstStyle/>
        <a:p>
          <a:r>
            <a:rPr lang="en-US" sz="1400" b="1" dirty="0"/>
            <a:t>Procurement and vendor management teams</a:t>
          </a:r>
          <a:endParaRPr lang="en-US" sz="1400" dirty="0"/>
        </a:p>
      </dgm:t>
    </dgm:pt>
    <dgm:pt modelId="{EFDA58DB-B66B-6E45-BA27-51D9BC2CEEEB}" type="parTrans" cxnId="{04431007-874A-824D-995F-CA4C5C8A71C4}">
      <dgm:prSet/>
      <dgm:spPr/>
      <dgm:t>
        <a:bodyPr/>
        <a:lstStyle/>
        <a:p>
          <a:endParaRPr lang="en-US"/>
        </a:p>
      </dgm:t>
    </dgm:pt>
    <dgm:pt modelId="{9D2C9A3F-46BB-D640-81B7-C837A283F2A0}" type="sibTrans" cxnId="{04431007-874A-824D-995F-CA4C5C8A71C4}">
      <dgm:prSet/>
      <dgm:spPr/>
      <dgm:t>
        <a:bodyPr/>
        <a:lstStyle/>
        <a:p>
          <a:endParaRPr lang="en-US"/>
        </a:p>
      </dgm:t>
    </dgm:pt>
    <dgm:pt modelId="{EA892F9B-6C51-1349-B38D-76B51B02A6A4}">
      <dgm:prSet custT="1"/>
      <dgm:spPr/>
      <dgm:t>
        <a:bodyPr/>
        <a:lstStyle/>
        <a:p>
          <a:r>
            <a:rPr lang="en-US" sz="1400" dirty="0"/>
            <a:t>Responsible for defining appropriate information security requirements in contracts </a:t>
          </a:r>
        </a:p>
      </dgm:t>
    </dgm:pt>
    <dgm:pt modelId="{6538D254-613B-214B-85AB-1C2200E9D04A}" type="parTrans" cxnId="{7285561E-A0B1-BF4E-AE18-6A1285700AC5}">
      <dgm:prSet/>
      <dgm:spPr/>
      <dgm:t>
        <a:bodyPr/>
        <a:lstStyle/>
        <a:p>
          <a:endParaRPr lang="en-US"/>
        </a:p>
      </dgm:t>
    </dgm:pt>
    <dgm:pt modelId="{633A598E-5F8E-DD41-8B3C-18807E4A1BE2}" type="sibTrans" cxnId="{7285561E-A0B1-BF4E-AE18-6A1285700AC5}">
      <dgm:prSet/>
      <dgm:spPr/>
      <dgm:t>
        <a:bodyPr/>
        <a:lstStyle/>
        <a:p>
          <a:endParaRPr lang="en-US"/>
        </a:p>
      </dgm:t>
    </dgm:pt>
    <dgm:pt modelId="{190E77F6-DD5E-0D4D-842A-17D45BB65284}" type="pres">
      <dgm:prSet presAssocID="{9A36732E-8EEF-034E-BCF9-C7AA33D84BC7}" presName="vert0" presStyleCnt="0">
        <dgm:presLayoutVars>
          <dgm:dir/>
          <dgm:animOne val="branch"/>
          <dgm:animLvl val="lvl"/>
        </dgm:presLayoutVars>
      </dgm:prSet>
      <dgm:spPr/>
    </dgm:pt>
    <dgm:pt modelId="{0276754C-ACF7-384A-9790-8B6DEF9B0551}" type="pres">
      <dgm:prSet presAssocID="{DAC0E3F0-1D05-8C4F-82F8-72B52FCEB4D2}" presName="thickLine" presStyleLbl="alignNode1" presStyleIdx="0" presStyleCnt="7"/>
      <dgm:spPr/>
    </dgm:pt>
    <dgm:pt modelId="{DF4660F4-C3D7-4649-A986-E34FA2188CE3}" type="pres">
      <dgm:prSet presAssocID="{DAC0E3F0-1D05-8C4F-82F8-72B52FCEB4D2}" presName="horz1" presStyleCnt="0"/>
      <dgm:spPr/>
    </dgm:pt>
    <dgm:pt modelId="{C9643189-DE47-9740-931B-F0EBA6BA17C2}" type="pres">
      <dgm:prSet presAssocID="{DAC0E3F0-1D05-8C4F-82F8-72B52FCEB4D2}" presName="tx1" presStyleLbl="revTx" presStyleIdx="0" presStyleCnt="14" custScaleX="106067"/>
      <dgm:spPr/>
    </dgm:pt>
    <dgm:pt modelId="{4F0AFF8E-D14D-9745-9B54-4BF76478073B}" type="pres">
      <dgm:prSet presAssocID="{DAC0E3F0-1D05-8C4F-82F8-72B52FCEB4D2}" presName="vert1" presStyleCnt="0"/>
      <dgm:spPr/>
    </dgm:pt>
    <dgm:pt modelId="{A6BAB7B7-B593-5544-9CFC-B82E27853EA1}" type="pres">
      <dgm:prSet presAssocID="{1EF81FFA-4FC0-3046-AEE5-052553C0955D}" presName="vertSpace2a" presStyleCnt="0"/>
      <dgm:spPr/>
    </dgm:pt>
    <dgm:pt modelId="{91181EAE-A69D-5048-B252-1D14229400FD}" type="pres">
      <dgm:prSet presAssocID="{1EF81FFA-4FC0-3046-AEE5-052553C0955D}" presName="horz2" presStyleCnt="0"/>
      <dgm:spPr/>
    </dgm:pt>
    <dgm:pt modelId="{6EEDDD7A-13D2-AA49-98E8-A16C7DF7F38C}" type="pres">
      <dgm:prSet presAssocID="{1EF81FFA-4FC0-3046-AEE5-052553C0955D}" presName="horzSpace2" presStyleCnt="0"/>
      <dgm:spPr/>
    </dgm:pt>
    <dgm:pt modelId="{52ED7E27-BBB7-AF4A-BE22-7523B080876D}" type="pres">
      <dgm:prSet presAssocID="{1EF81FFA-4FC0-3046-AEE5-052553C0955D}" presName="tx2" presStyleLbl="revTx" presStyleIdx="1" presStyleCnt="14"/>
      <dgm:spPr/>
    </dgm:pt>
    <dgm:pt modelId="{51B12E5F-E0FA-7948-B234-FE9C85F9FA60}" type="pres">
      <dgm:prSet presAssocID="{1EF81FFA-4FC0-3046-AEE5-052553C0955D}" presName="vert2" presStyleCnt="0"/>
      <dgm:spPr/>
    </dgm:pt>
    <dgm:pt modelId="{8CACE174-3856-D146-B170-E33E2402FE34}" type="pres">
      <dgm:prSet presAssocID="{1EF81FFA-4FC0-3046-AEE5-052553C0955D}" presName="thinLine2b" presStyleLbl="callout" presStyleIdx="0" presStyleCnt="7"/>
      <dgm:spPr/>
    </dgm:pt>
    <dgm:pt modelId="{7A7C0153-677E-3643-B7E4-77418EFF4783}" type="pres">
      <dgm:prSet presAssocID="{1EF81FFA-4FC0-3046-AEE5-052553C0955D}" presName="vertSpace2b" presStyleCnt="0"/>
      <dgm:spPr/>
    </dgm:pt>
    <dgm:pt modelId="{87D840AC-480F-A741-9D31-22D1979F1405}" type="pres">
      <dgm:prSet presAssocID="{0B7AFD9C-40EE-A44C-8579-B12F55A8408A}" presName="thickLine" presStyleLbl="alignNode1" presStyleIdx="1" presStyleCnt="7"/>
      <dgm:spPr/>
    </dgm:pt>
    <dgm:pt modelId="{A7485A51-CEB8-2649-A763-A9D0DEEFECAF}" type="pres">
      <dgm:prSet presAssocID="{0B7AFD9C-40EE-A44C-8579-B12F55A8408A}" presName="horz1" presStyleCnt="0"/>
      <dgm:spPr/>
    </dgm:pt>
    <dgm:pt modelId="{AD1C3360-A26A-9748-BE19-FF03404EED55}" type="pres">
      <dgm:prSet presAssocID="{0B7AFD9C-40EE-A44C-8579-B12F55A8408A}" presName="tx1" presStyleLbl="revTx" presStyleIdx="2" presStyleCnt="14" custScaleX="104058"/>
      <dgm:spPr/>
    </dgm:pt>
    <dgm:pt modelId="{CF6B9E59-73FD-AF40-9168-7D178AF49183}" type="pres">
      <dgm:prSet presAssocID="{0B7AFD9C-40EE-A44C-8579-B12F55A8408A}" presName="vert1" presStyleCnt="0"/>
      <dgm:spPr/>
    </dgm:pt>
    <dgm:pt modelId="{C8C7BAB0-0F2E-2449-8B42-1EB64773B11F}" type="pres">
      <dgm:prSet presAssocID="{1998B51E-A152-F84B-8F08-57E3D9BECCE7}" presName="vertSpace2a" presStyleCnt="0"/>
      <dgm:spPr/>
    </dgm:pt>
    <dgm:pt modelId="{1C127978-8E0A-FA49-A6C9-C81B42F5649A}" type="pres">
      <dgm:prSet presAssocID="{1998B51E-A152-F84B-8F08-57E3D9BECCE7}" presName="horz2" presStyleCnt="0"/>
      <dgm:spPr/>
    </dgm:pt>
    <dgm:pt modelId="{D1A1B683-4B78-E947-965E-78C3A82128EB}" type="pres">
      <dgm:prSet presAssocID="{1998B51E-A152-F84B-8F08-57E3D9BECCE7}" presName="horzSpace2" presStyleCnt="0"/>
      <dgm:spPr/>
    </dgm:pt>
    <dgm:pt modelId="{93AE17C6-4B77-3046-993F-4F8423521AA3}" type="pres">
      <dgm:prSet presAssocID="{1998B51E-A152-F84B-8F08-57E3D9BECCE7}" presName="tx2" presStyleLbl="revTx" presStyleIdx="3" presStyleCnt="14"/>
      <dgm:spPr/>
    </dgm:pt>
    <dgm:pt modelId="{9E819E66-28E4-CF44-A944-055622983122}" type="pres">
      <dgm:prSet presAssocID="{1998B51E-A152-F84B-8F08-57E3D9BECCE7}" presName="vert2" presStyleCnt="0"/>
      <dgm:spPr/>
    </dgm:pt>
    <dgm:pt modelId="{771B9BFC-CC45-E849-BAF9-1FCF89E73F71}" type="pres">
      <dgm:prSet presAssocID="{1998B51E-A152-F84B-8F08-57E3D9BECCE7}" presName="thinLine2b" presStyleLbl="callout" presStyleIdx="1" presStyleCnt="7"/>
      <dgm:spPr/>
    </dgm:pt>
    <dgm:pt modelId="{0040204D-5ECB-454A-93F8-6A90435DF73E}" type="pres">
      <dgm:prSet presAssocID="{1998B51E-A152-F84B-8F08-57E3D9BECCE7}" presName="vertSpace2b" presStyleCnt="0"/>
      <dgm:spPr/>
    </dgm:pt>
    <dgm:pt modelId="{1AA7D8FB-16EB-C34D-92A3-EF9A726402E0}" type="pres">
      <dgm:prSet presAssocID="{0D4DBAD4-A5D0-D545-9479-0BCDF4EF942C}" presName="thickLine" presStyleLbl="alignNode1" presStyleIdx="2" presStyleCnt="7"/>
      <dgm:spPr/>
    </dgm:pt>
    <dgm:pt modelId="{F86B0058-BA65-B243-AC4E-EA0049D1BC78}" type="pres">
      <dgm:prSet presAssocID="{0D4DBAD4-A5D0-D545-9479-0BCDF4EF942C}" presName="horz1" presStyleCnt="0"/>
      <dgm:spPr/>
    </dgm:pt>
    <dgm:pt modelId="{1A91B4E4-9295-6F45-A6BC-A8B5D75D48A8}" type="pres">
      <dgm:prSet presAssocID="{0D4DBAD4-A5D0-D545-9479-0BCDF4EF942C}" presName="tx1" presStyleLbl="revTx" presStyleIdx="4" presStyleCnt="14" custScaleX="123129"/>
      <dgm:spPr/>
    </dgm:pt>
    <dgm:pt modelId="{F5CB3247-FF1A-604D-AB86-3EF0C56260AB}" type="pres">
      <dgm:prSet presAssocID="{0D4DBAD4-A5D0-D545-9479-0BCDF4EF942C}" presName="vert1" presStyleCnt="0"/>
      <dgm:spPr/>
    </dgm:pt>
    <dgm:pt modelId="{BC7233A0-A08B-6F43-B449-B96F1F47E5D2}" type="pres">
      <dgm:prSet presAssocID="{FE31A73D-0196-894B-B6B9-1D82B503E3AE}" presName="vertSpace2a" presStyleCnt="0"/>
      <dgm:spPr/>
    </dgm:pt>
    <dgm:pt modelId="{675B0F6D-4533-144F-9A76-39DF31713DF3}" type="pres">
      <dgm:prSet presAssocID="{FE31A73D-0196-894B-B6B9-1D82B503E3AE}" presName="horz2" presStyleCnt="0"/>
      <dgm:spPr/>
    </dgm:pt>
    <dgm:pt modelId="{A133B8D4-0C09-6F48-9EFF-36BF4849DFC1}" type="pres">
      <dgm:prSet presAssocID="{FE31A73D-0196-894B-B6B9-1D82B503E3AE}" presName="horzSpace2" presStyleCnt="0"/>
      <dgm:spPr/>
    </dgm:pt>
    <dgm:pt modelId="{BF9FF92E-1774-554D-9194-FCF157159637}" type="pres">
      <dgm:prSet presAssocID="{FE31A73D-0196-894B-B6B9-1D82B503E3AE}" presName="tx2" presStyleLbl="revTx" presStyleIdx="5" presStyleCnt="14" custScaleX="116054"/>
      <dgm:spPr/>
    </dgm:pt>
    <dgm:pt modelId="{2C06F98A-DFF7-BC43-B8FB-44EE319EBED0}" type="pres">
      <dgm:prSet presAssocID="{FE31A73D-0196-894B-B6B9-1D82B503E3AE}" presName="vert2" presStyleCnt="0"/>
      <dgm:spPr/>
    </dgm:pt>
    <dgm:pt modelId="{CE0D6439-B2F5-0948-9F78-6A38EBD503AB}" type="pres">
      <dgm:prSet presAssocID="{FE31A73D-0196-894B-B6B9-1D82B503E3AE}" presName="thinLine2b" presStyleLbl="callout" presStyleIdx="2" presStyleCnt="7"/>
      <dgm:spPr/>
    </dgm:pt>
    <dgm:pt modelId="{D8831F4C-0251-AD45-9156-FF9378549FC5}" type="pres">
      <dgm:prSet presAssocID="{FE31A73D-0196-894B-B6B9-1D82B503E3AE}" presName="vertSpace2b" presStyleCnt="0"/>
      <dgm:spPr/>
    </dgm:pt>
    <dgm:pt modelId="{B7CC4B41-CDEC-9A46-9863-6D043995A301}" type="pres">
      <dgm:prSet presAssocID="{E9C475CC-DF79-C24C-A3A4-930DFE184375}" presName="thickLine" presStyleLbl="alignNode1" presStyleIdx="3" presStyleCnt="7"/>
      <dgm:spPr/>
    </dgm:pt>
    <dgm:pt modelId="{5247674D-F8F8-8F4E-B9D3-4F4D3E10FF34}" type="pres">
      <dgm:prSet presAssocID="{E9C475CC-DF79-C24C-A3A4-930DFE184375}" presName="horz1" presStyleCnt="0"/>
      <dgm:spPr/>
    </dgm:pt>
    <dgm:pt modelId="{4C71E0C0-7D37-9049-A27B-225AA1E11036}" type="pres">
      <dgm:prSet presAssocID="{E9C475CC-DF79-C24C-A3A4-930DFE184375}" presName="tx1" presStyleLbl="revTx" presStyleIdx="6" presStyleCnt="14"/>
      <dgm:spPr/>
    </dgm:pt>
    <dgm:pt modelId="{AB04BE16-E0FA-5E49-AAAF-31E3FCB02089}" type="pres">
      <dgm:prSet presAssocID="{E9C475CC-DF79-C24C-A3A4-930DFE184375}" presName="vert1" presStyleCnt="0"/>
      <dgm:spPr/>
    </dgm:pt>
    <dgm:pt modelId="{9C3B45C8-0250-F14C-A72D-38A00EF5BFCA}" type="pres">
      <dgm:prSet presAssocID="{F0986E9B-EE00-A144-AB87-8B2C87EFC1A5}" presName="vertSpace2a" presStyleCnt="0"/>
      <dgm:spPr/>
    </dgm:pt>
    <dgm:pt modelId="{EDF97916-0AB5-BE4E-A195-A266B88A966B}" type="pres">
      <dgm:prSet presAssocID="{F0986E9B-EE00-A144-AB87-8B2C87EFC1A5}" presName="horz2" presStyleCnt="0"/>
      <dgm:spPr/>
    </dgm:pt>
    <dgm:pt modelId="{11C7841B-13EF-5144-A7B5-633750DEB2F1}" type="pres">
      <dgm:prSet presAssocID="{F0986E9B-EE00-A144-AB87-8B2C87EFC1A5}" presName="horzSpace2" presStyleCnt="0"/>
      <dgm:spPr/>
    </dgm:pt>
    <dgm:pt modelId="{4A7BD3B5-C204-8546-B53D-035784E1A9B6}" type="pres">
      <dgm:prSet presAssocID="{F0986E9B-EE00-A144-AB87-8B2C87EFC1A5}" presName="tx2" presStyleLbl="revTx" presStyleIdx="7" presStyleCnt="14"/>
      <dgm:spPr/>
    </dgm:pt>
    <dgm:pt modelId="{DBB33F2A-C1BD-9241-AD7B-10CA2F4610A2}" type="pres">
      <dgm:prSet presAssocID="{F0986E9B-EE00-A144-AB87-8B2C87EFC1A5}" presName="vert2" presStyleCnt="0"/>
      <dgm:spPr/>
    </dgm:pt>
    <dgm:pt modelId="{7DC5BE26-7ABF-AF4A-9782-71068A263F67}" type="pres">
      <dgm:prSet presAssocID="{F0986E9B-EE00-A144-AB87-8B2C87EFC1A5}" presName="thinLine2b" presStyleLbl="callout" presStyleIdx="3" presStyleCnt="7"/>
      <dgm:spPr/>
    </dgm:pt>
    <dgm:pt modelId="{71E94701-741C-6243-9A2B-5713D2D1020D}" type="pres">
      <dgm:prSet presAssocID="{F0986E9B-EE00-A144-AB87-8B2C87EFC1A5}" presName="vertSpace2b" presStyleCnt="0"/>
      <dgm:spPr/>
    </dgm:pt>
    <dgm:pt modelId="{066161A9-6655-BF48-BE46-83AAC13C1741}" type="pres">
      <dgm:prSet presAssocID="{2CC65EF4-5265-774B-A89C-D341BEE95D06}" presName="thickLine" presStyleLbl="alignNode1" presStyleIdx="4" presStyleCnt="7"/>
      <dgm:spPr/>
    </dgm:pt>
    <dgm:pt modelId="{4267344C-B8E2-3F40-888B-E29244642B72}" type="pres">
      <dgm:prSet presAssocID="{2CC65EF4-5265-774B-A89C-D341BEE95D06}" presName="horz1" presStyleCnt="0"/>
      <dgm:spPr/>
    </dgm:pt>
    <dgm:pt modelId="{85390ABC-FA9D-B243-9070-080D81329824}" type="pres">
      <dgm:prSet presAssocID="{2CC65EF4-5265-774B-A89C-D341BEE95D06}" presName="tx1" presStyleLbl="revTx" presStyleIdx="8" presStyleCnt="14"/>
      <dgm:spPr/>
    </dgm:pt>
    <dgm:pt modelId="{9535067F-F662-E74D-B2A9-346324779E83}" type="pres">
      <dgm:prSet presAssocID="{2CC65EF4-5265-774B-A89C-D341BEE95D06}" presName="vert1" presStyleCnt="0"/>
      <dgm:spPr/>
    </dgm:pt>
    <dgm:pt modelId="{7614A23F-14BA-4449-9722-B70B7E7861E7}" type="pres">
      <dgm:prSet presAssocID="{26677075-FAD4-864E-BBAD-56F20168D16A}" presName="vertSpace2a" presStyleCnt="0"/>
      <dgm:spPr/>
    </dgm:pt>
    <dgm:pt modelId="{6B2892F7-8065-DB43-B095-03392FEBDDF9}" type="pres">
      <dgm:prSet presAssocID="{26677075-FAD4-864E-BBAD-56F20168D16A}" presName="horz2" presStyleCnt="0"/>
      <dgm:spPr/>
    </dgm:pt>
    <dgm:pt modelId="{4CC293FC-D840-E64D-ACE8-235849970353}" type="pres">
      <dgm:prSet presAssocID="{26677075-FAD4-864E-BBAD-56F20168D16A}" presName="horzSpace2" presStyleCnt="0"/>
      <dgm:spPr/>
    </dgm:pt>
    <dgm:pt modelId="{1CF3C01C-1969-5E4D-9D77-3A9910220887}" type="pres">
      <dgm:prSet presAssocID="{26677075-FAD4-864E-BBAD-56F20168D16A}" presName="tx2" presStyleLbl="revTx" presStyleIdx="9" presStyleCnt="14"/>
      <dgm:spPr/>
    </dgm:pt>
    <dgm:pt modelId="{C7685C06-483D-2743-B808-C0509186508F}" type="pres">
      <dgm:prSet presAssocID="{26677075-FAD4-864E-BBAD-56F20168D16A}" presName="vert2" presStyleCnt="0"/>
      <dgm:spPr/>
    </dgm:pt>
    <dgm:pt modelId="{D99A0041-D882-D340-AEDF-C189771253B7}" type="pres">
      <dgm:prSet presAssocID="{26677075-FAD4-864E-BBAD-56F20168D16A}" presName="thinLine2b" presStyleLbl="callout" presStyleIdx="4" presStyleCnt="7"/>
      <dgm:spPr/>
    </dgm:pt>
    <dgm:pt modelId="{756964AA-541A-D74F-BC7B-69DDA4A0F040}" type="pres">
      <dgm:prSet presAssocID="{26677075-FAD4-864E-BBAD-56F20168D16A}" presName="vertSpace2b" presStyleCnt="0"/>
      <dgm:spPr/>
    </dgm:pt>
    <dgm:pt modelId="{BD6F1887-694C-F543-8B21-19A31C758849}" type="pres">
      <dgm:prSet presAssocID="{5147D04B-481F-EB42-91AD-26EFBF05B7F9}" presName="thickLine" presStyleLbl="alignNode1" presStyleIdx="5" presStyleCnt="7"/>
      <dgm:spPr/>
    </dgm:pt>
    <dgm:pt modelId="{15B0E459-66A0-6D4C-A189-E5FB7184FA0C}" type="pres">
      <dgm:prSet presAssocID="{5147D04B-481F-EB42-91AD-26EFBF05B7F9}" presName="horz1" presStyleCnt="0"/>
      <dgm:spPr/>
    </dgm:pt>
    <dgm:pt modelId="{800A969A-9A6F-B245-BA15-6B970250AE41}" type="pres">
      <dgm:prSet presAssocID="{5147D04B-481F-EB42-91AD-26EFBF05B7F9}" presName="tx1" presStyleLbl="revTx" presStyleIdx="10" presStyleCnt="14"/>
      <dgm:spPr/>
    </dgm:pt>
    <dgm:pt modelId="{F5CF749B-966A-154F-89CD-6744582AD56B}" type="pres">
      <dgm:prSet presAssocID="{5147D04B-481F-EB42-91AD-26EFBF05B7F9}" presName="vert1" presStyleCnt="0"/>
      <dgm:spPr/>
    </dgm:pt>
    <dgm:pt modelId="{E76F0D16-2D45-894B-B0DF-D80896F42953}" type="pres">
      <dgm:prSet presAssocID="{12E02BA1-A97D-A44A-937B-765BD2558041}" presName="vertSpace2a" presStyleCnt="0"/>
      <dgm:spPr/>
    </dgm:pt>
    <dgm:pt modelId="{15266BA6-67BA-ED42-AD96-D4957B259A04}" type="pres">
      <dgm:prSet presAssocID="{12E02BA1-A97D-A44A-937B-765BD2558041}" presName="horz2" presStyleCnt="0"/>
      <dgm:spPr/>
    </dgm:pt>
    <dgm:pt modelId="{9CFE6777-8FE2-FA42-A77E-92ED2230CD54}" type="pres">
      <dgm:prSet presAssocID="{12E02BA1-A97D-A44A-937B-765BD2558041}" presName="horzSpace2" presStyleCnt="0"/>
      <dgm:spPr/>
    </dgm:pt>
    <dgm:pt modelId="{8B0CE685-901A-3E46-8706-4B8D97D31E55}" type="pres">
      <dgm:prSet presAssocID="{12E02BA1-A97D-A44A-937B-765BD2558041}" presName="tx2" presStyleLbl="revTx" presStyleIdx="11" presStyleCnt="14"/>
      <dgm:spPr/>
    </dgm:pt>
    <dgm:pt modelId="{58560CC8-7E21-F443-8259-B520224124D6}" type="pres">
      <dgm:prSet presAssocID="{12E02BA1-A97D-A44A-937B-765BD2558041}" presName="vert2" presStyleCnt="0"/>
      <dgm:spPr/>
    </dgm:pt>
    <dgm:pt modelId="{4C3581F2-EF6C-1840-9887-8C58A0463122}" type="pres">
      <dgm:prSet presAssocID="{12E02BA1-A97D-A44A-937B-765BD2558041}" presName="thinLine2b" presStyleLbl="callout" presStyleIdx="5" presStyleCnt="7"/>
      <dgm:spPr/>
    </dgm:pt>
    <dgm:pt modelId="{07C2CDC9-EC4E-8E43-8E94-D9A30728A67C}" type="pres">
      <dgm:prSet presAssocID="{12E02BA1-A97D-A44A-937B-765BD2558041}" presName="vertSpace2b" presStyleCnt="0"/>
      <dgm:spPr/>
    </dgm:pt>
    <dgm:pt modelId="{B87EB906-5B3A-154F-8124-913182138CE1}" type="pres">
      <dgm:prSet presAssocID="{3EF7E033-B203-704B-B858-FC82FDFE941E}" presName="thickLine" presStyleLbl="alignNode1" presStyleIdx="6" presStyleCnt="7"/>
      <dgm:spPr/>
    </dgm:pt>
    <dgm:pt modelId="{5DB83001-9843-C945-A462-B292762D8A6C}" type="pres">
      <dgm:prSet presAssocID="{3EF7E033-B203-704B-B858-FC82FDFE941E}" presName="horz1" presStyleCnt="0"/>
      <dgm:spPr/>
    </dgm:pt>
    <dgm:pt modelId="{2F71E03C-6A99-4444-873B-6AA54847404D}" type="pres">
      <dgm:prSet presAssocID="{3EF7E033-B203-704B-B858-FC82FDFE941E}" presName="tx1" presStyleLbl="revTx" presStyleIdx="12" presStyleCnt="14"/>
      <dgm:spPr/>
    </dgm:pt>
    <dgm:pt modelId="{F22A32D5-CE8C-4B4C-89ED-CBFA609C107C}" type="pres">
      <dgm:prSet presAssocID="{3EF7E033-B203-704B-B858-FC82FDFE941E}" presName="vert1" presStyleCnt="0"/>
      <dgm:spPr/>
    </dgm:pt>
    <dgm:pt modelId="{329301AD-887B-184B-BB50-9EB32244973E}" type="pres">
      <dgm:prSet presAssocID="{EA892F9B-6C51-1349-B38D-76B51B02A6A4}" presName="vertSpace2a" presStyleCnt="0"/>
      <dgm:spPr/>
    </dgm:pt>
    <dgm:pt modelId="{F5EF5420-9365-6C47-A392-6F6F39A67A34}" type="pres">
      <dgm:prSet presAssocID="{EA892F9B-6C51-1349-B38D-76B51B02A6A4}" presName="horz2" presStyleCnt="0"/>
      <dgm:spPr/>
    </dgm:pt>
    <dgm:pt modelId="{E5879EF1-7B3F-D541-B72F-16880B3A07A0}" type="pres">
      <dgm:prSet presAssocID="{EA892F9B-6C51-1349-B38D-76B51B02A6A4}" presName="horzSpace2" presStyleCnt="0"/>
      <dgm:spPr/>
    </dgm:pt>
    <dgm:pt modelId="{C5396E51-30D4-4740-AECF-52767E74B2FC}" type="pres">
      <dgm:prSet presAssocID="{EA892F9B-6C51-1349-B38D-76B51B02A6A4}" presName="tx2" presStyleLbl="revTx" presStyleIdx="13" presStyleCnt="14"/>
      <dgm:spPr/>
    </dgm:pt>
    <dgm:pt modelId="{763A2D72-AA11-814B-9123-BEFCF0C0B87B}" type="pres">
      <dgm:prSet presAssocID="{EA892F9B-6C51-1349-B38D-76B51B02A6A4}" presName="vert2" presStyleCnt="0"/>
      <dgm:spPr/>
    </dgm:pt>
    <dgm:pt modelId="{7ACA769C-B846-6E4C-941F-0921B297DEF3}" type="pres">
      <dgm:prSet presAssocID="{EA892F9B-6C51-1349-B38D-76B51B02A6A4}" presName="thinLine2b" presStyleLbl="callout" presStyleIdx="6" presStyleCnt="7"/>
      <dgm:spPr/>
    </dgm:pt>
    <dgm:pt modelId="{0C6EB3E2-8F4D-3649-BA05-052D1DC5221A}" type="pres">
      <dgm:prSet presAssocID="{EA892F9B-6C51-1349-B38D-76B51B02A6A4}" presName="vertSpace2b" presStyleCnt="0"/>
      <dgm:spPr/>
    </dgm:pt>
  </dgm:ptLst>
  <dgm:cxnLst>
    <dgm:cxn modelId="{4A7E4001-9ECF-E74C-A49B-B70FAA8C816F}" type="presOf" srcId="{0B7AFD9C-40EE-A44C-8579-B12F55A8408A}" destId="{AD1C3360-A26A-9748-BE19-FF03404EED55}" srcOrd="0" destOrd="0" presId="urn:microsoft.com/office/officeart/2008/layout/LinedList"/>
    <dgm:cxn modelId="{04431007-874A-824D-995F-CA4C5C8A71C4}" srcId="{9A36732E-8EEF-034E-BCF9-C7AA33D84BC7}" destId="{3EF7E033-B203-704B-B858-FC82FDFE941E}" srcOrd="6" destOrd="0" parTransId="{EFDA58DB-B66B-6E45-BA27-51D9BC2CEEEB}" sibTransId="{9D2C9A3F-46BB-D640-81B7-C837A283F2A0}"/>
    <dgm:cxn modelId="{B880C90D-DC4F-3340-B2EF-C13A0643351D}" type="presOf" srcId="{26677075-FAD4-864E-BBAD-56F20168D16A}" destId="{1CF3C01C-1969-5E4D-9D77-3A9910220887}" srcOrd="0" destOrd="0" presId="urn:microsoft.com/office/officeart/2008/layout/LinedList"/>
    <dgm:cxn modelId="{6EE6CE16-EA44-1A4A-836D-2E985178AE5D}" srcId="{9A36732E-8EEF-034E-BCF9-C7AA33D84BC7}" destId="{DAC0E3F0-1D05-8C4F-82F8-72B52FCEB4D2}" srcOrd="0" destOrd="0" parTransId="{8EE59279-607C-9D43-94B1-CE18B79DC97F}" sibTransId="{F0E83A5D-EF71-F245-BC23-062F6C025ABC}"/>
    <dgm:cxn modelId="{6D88DC16-1DCE-5A4D-8BC3-28164B0372A6}" srcId="{9A36732E-8EEF-034E-BCF9-C7AA33D84BC7}" destId="{0D4DBAD4-A5D0-D545-9479-0BCDF4EF942C}" srcOrd="2" destOrd="0" parTransId="{7D4F5326-25C4-F549-AEFC-5DAFF2EB6F84}" sibTransId="{74AF2002-60EF-934D-9F81-270CA475E540}"/>
    <dgm:cxn modelId="{CB1A4A1B-D863-1347-AC39-C359AC72CC38}" type="presOf" srcId="{12E02BA1-A97D-A44A-937B-765BD2558041}" destId="{8B0CE685-901A-3E46-8706-4B8D97D31E55}" srcOrd="0" destOrd="0" presId="urn:microsoft.com/office/officeart/2008/layout/LinedList"/>
    <dgm:cxn modelId="{21FA5F1E-3B09-F949-A172-93210E9C2121}" srcId="{0D4DBAD4-A5D0-D545-9479-0BCDF4EF942C}" destId="{FE31A73D-0196-894B-B6B9-1D82B503E3AE}" srcOrd="0" destOrd="0" parTransId="{E330585A-C283-6F46-AF27-B07B8F9DE7A5}" sibTransId="{C60E493F-73CE-7C4F-A670-D4B448F30682}"/>
    <dgm:cxn modelId="{7285561E-A0B1-BF4E-AE18-6A1285700AC5}" srcId="{3EF7E033-B203-704B-B858-FC82FDFE941E}" destId="{EA892F9B-6C51-1349-B38D-76B51B02A6A4}" srcOrd="0" destOrd="0" parTransId="{6538D254-613B-214B-85AB-1C2200E9D04A}" sibTransId="{633A598E-5F8E-DD41-8B3C-18807E4A1BE2}"/>
    <dgm:cxn modelId="{18F9AA20-93DE-394C-8412-9AD0BF6A2597}" srcId="{9A36732E-8EEF-034E-BCF9-C7AA33D84BC7}" destId="{5147D04B-481F-EB42-91AD-26EFBF05B7F9}" srcOrd="5" destOrd="0" parTransId="{D787251C-5457-C54B-BDBA-ED63071755AC}" sibTransId="{C6BF234B-69BB-9F49-81E5-6FAA1CAAF771}"/>
    <dgm:cxn modelId="{682FB82B-6E1E-DB43-8482-2768512A3E2B}" type="presOf" srcId="{9A36732E-8EEF-034E-BCF9-C7AA33D84BC7}" destId="{190E77F6-DD5E-0D4D-842A-17D45BB65284}" srcOrd="0" destOrd="0" presId="urn:microsoft.com/office/officeart/2008/layout/LinedList"/>
    <dgm:cxn modelId="{A281AD2E-7723-8A44-BAFC-85AD2A3ACF93}" srcId="{0B7AFD9C-40EE-A44C-8579-B12F55A8408A}" destId="{1998B51E-A152-F84B-8F08-57E3D9BECCE7}" srcOrd="0" destOrd="0" parTransId="{13AAE6FB-D7F3-234A-9D22-93B75D5023B8}" sibTransId="{5A24CAF7-7CEC-3344-B30F-1A6DF1187811}"/>
    <dgm:cxn modelId="{F2B9D52F-1663-0F46-ACEF-38E968F6B369}" srcId="{9A36732E-8EEF-034E-BCF9-C7AA33D84BC7}" destId="{2CC65EF4-5265-774B-A89C-D341BEE95D06}" srcOrd="4" destOrd="0" parTransId="{7CC5559A-EF24-0745-860C-FDB845D9B4E0}" sibTransId="{C11725B8-EFE4-2442-B1B8-E43E4A93EA77}"/>
    <dgm:cxn modelId="{C83A9A3D-784A-4143-B3F7-0FA46DE1761B}" type="presOf" srcId="{FE31A73D-0196-894B-B6B9-1D82B503E3AE}" destId="{BF9FF92E-1774-554D-9194-FCF157159637}" srcOrd="0" destOrd="0" presId="urn:microsoft.com/office/officeart/2008/layout/LinedList"/>
    <dgm:cxn modelId="{074F183F-CB8C-C340-8E42-8274E383103E}" type="presOf" srcId="{2CC65EF4-5265-774B-A89C-D341BEE95D06}" destId="{85390ABC-FA9D-B243-9070-080D81329824}" srcOrd="0" destOrd="0" presId="urn:microsoft.com/office/officeart/2008/layout/LinedList"/>
    <dgm:cxn modelId="{619AB75C-86A7-2D49-ADFE-60249B2BE543}" srcId="{5147D04B-481F-EB42-91AD-26EFBF05B7F9}" destId="{12E02BA1-A97D-A44A-937B-765BD2558041}" srcOrd="0" destOrd="0" parTransId="{339EE7C1-947F-704D-8314-AD693CA45F67}" sibTransId="{A4C3B2D1-7CA5-0E4D-A960-D0AC2C8E1CFB}"/>
    <dgm:cxn modelId="{C7CDD04A-F010-D248-BDAD-5DAD6CE04AF9}" srcId="{E9C475CC-DF79-C24C-A3A4-930DFE184375}" destId="{F0986E9B-EE00-A144-AB87-8B2C87EFC1A5}" srcOrd="0" destOrd="0" parTransId="{CA6A40E3-02DC-CB4F-955C-6A0F54C856D3}" sibTransId="{3B2A504E-5D95-FC40-9636-24D49C254B24}"/>
    <dgm:cxn modelId="{243E9250-9535-5944-9AE5-A71E0C087D73}" type="presOf" srcId="{1EF81FFA-4FC0-3046-AEE5-052553C0955D}" destId="{52ED7E27-BBB7-AF4A-BE22-7523B080876D}" srcOrd="0" destOrd="0" presId="urn:microsoft.com/office/officeart/2008/layout/LinedList"/>
    <dgm:cxn modelId="{70597353-4F7B-BA4F-804C-C19D64B615F7}" type="presOf" srcId="{F0986E9B-EE00-A144-AB87-8B2C87EFC1A5}" destId="{4A7BD3B5-C204-8546-B53D-035784E1A9B6}" srcOrd="0" destOrd="0" presId="urn:microsoft.com/office/officeart/2008/layout/LinedList"/>
    <dgm:cxn modelId="{F269B481-CADE-C443-90BC-E4185BA48E09}" type="presOf" srcId="{3EF7E033-B203-704B-B858-FC82FDFE941E}" destId="{2F71E03C-6A99-4444-873B-6AA54847404D}" srcOrd="0" destOrd="0" presId="urn:microsoft.com/office/officeart/2008/layout/LinedList"/>
    <dgm:cxn modelId="{DB4BB68B-C5B9-134F-9FCB-4743B6F3239B}" srcId="{9A36732E-8EEF-034E-BCF9-C7AA33D84BC7}" destId="{E9C475CC-DF79-C24C-A3A4-930DFE184375}" srcOrd="3" destOrd="0" parTransId="{91588916-1E5F-6047-A1FE-16F33D71C6C5}" sibTransId="{3E2E7169-6400-6F4D-A573-5D43BFCC07BA}"/>
    <dgm:cxn modelId="{46FFDA9A-F830-B643-9B57-C03F460002EE}" type="presOf" srcId="{1998B51E-A152-F84B-8F08-57E3D9BECCE7}" destId="{93AE17C6-4B77-3046-993F-4F8423521AA3}" srcOrd="0" destOrd="0" presId="urn:microsoft.com/office/officeart/2008/layout/LinedList"/>
    <dgm:cxn modelId="{77A03BA2-09C3-314C-8241-171B296EF10E}" srcId="{2CC65EF4-5265-774B-A89C-D341BEE95D06}" destId="{26677075-FAD4-864E-BBAD-56F20168D16A}" srcOrd="0" destOrd="0" parTransId="{AB4F5699-9348-EC4F-9180-D35CB438EDD5}" sibTransId="{1B80DC06-AEE0-7044-8B0E-806C9B1BEF07}"/>
    <dgm:cxn modelId="{9A1827BB-8C02-724B-B354-B38F9FA89EEE}" type="presOf" srcId="{5147D04B-481F-EB42-91AD-26EFBF05B7F9}" destId="{800A969A-9A6F-B245-BA15-6B970250AE41}" srcOrd="0" destOrd="0" presId="urn:microsoft.com/office/officeart/2008/layout/LinedList"/>
    <dgm:cxn modelId="{3E4765D1-4656-2041-9827-B045B0C4B036}" srcId="{9A36732E-8EEF-034E-BCF9-C7AA33D84BC7}" destId="{0B7AFD9C-40EE-A44C-8579-B12F55A8408A}" srcOrd="1" destOrd="0" parTransId="{6A55620C-E2B1-804D-9A94-1279AF53D80C}" sibTransId="{D0D1D034-F03D-774C-9AA6-EB93DCDFC0AC}"/>
    <dgm:cxn modelId="{5809BFD7-E3DC-2B45-87BC-025CB81A879C}" type="presOf" srcId="{DAC0E3F0-1D05-8C4F-82F8-72B52FCEB4D2}" destId="{C9643189-DE47-9740-931B-F0EBA6BA17C2}" srcOrd="0" destOrd="0" presId="urn:microsoft.com/office/officeart/2008/layout/LinedList"/>
    <dgm:cxn modelId="{CAA3F8E5-2762-D84F-B87C-34A82C0574CA}" srcId="{DAC0E3F0-1D05-8C4F-82F8-72B52FCEB4D2}" destId="{1EF81FFA-4FC0-3046-AEE5-052553C0955D}" srcOrd="0" destOrd="0" parTransId="{D4D62919-719E-E34D-B2FC-8DF736EA85D6}" sibTransId="{794D9ABF-9FF5-B74F-A313-47B9C55C93DF}"/>
    <dgm:cxn modelId="{05EFFFF9-F534-5C41-BC7B-ACA4D47A51CF}" type="presOf" srcId="{EA892F9B-6C51-1349-B38D-76B51B02A6A4}" destId="{C5396E51-30D4-4740-AECF-52767E74B2FC}" srcOrd="0" destOrd="0" presId="urn:microsoft.com/office/officeart/2008/layout/LinedList"/>
    <dgm:cxn modelId="{97A185FA-8086-2043-BD97-66395B2E5B42}" type="presOf" srcId="{0D4DBAD4-A5D0-D545-9479-0BCDF4EF942C}" destId="{1A91B4E4-9295-6F45-A6BC-A8B5D75D48A8}" srcOrd="0" destOrd="0" presId="urn:microsoft.com/office/officeart/2008/layout/LinedList"/>
    <dgm:cxn modelId="{3BFE97FB-D620-0846-BD71-896E3E23E43A}" type="presOf" srcId="{E9C475CC-DF79-C24C-A3A4-930DFE184375}" destId="{4C71E0C0-7D37-9049-A27B-225AA1E11036}" srcOrd="0" destOrd="0" presId="urn:microsoft.com/office/officeart/2008/layout/LinedList"/>
    <dgm:cxn modelId="{D0D1EC37-AE6D-7449-B5BE-4B35B08E760F}" type="presParOf" srcId="{190E77F6-DD5E-0D4D-842A-17D45BB65284}" destId="{0276754C-ACF7-384A-9790-8B6DEF9B0551}" srcOrd="0" destOrd="0" presId="urn:microsoft.com/office/officeart/2008/layout/LinedList"/>
    <dgm:cxn modelId="{981B28A2-6DFD-1242-A040-B6C329E4D931}" type="presParOf" srcId="{190E77F6-DD5E-0D4D-842A-17D45BB65284}" destId="{DF4660F4-C3D7-4649-A986-E34FA2188CE3}" srcOrd="1" destOrd="0" presId="urn:microsoft.com/office/officeart/2008/layout/LinedList"/>
    <dgm:cxn modelId="{7403A1D6-C32D-6C42-A56E-9F4C1CF2D73C}" type="presParOf" srcId="{DF4660F4-C3D7-4649-A986-E34FA2188CE3}" destId="{C9643189-DE47-9740-931B-F0EBA6BA17C2}" srcOrd="0" destOrd="0" presId="urn:microsoft.com/office/officeart/2008/layout/LinedList"/>
    <dgm:cxn modelId="{E79491EA-09C3-A843-B94C-D69EB2A9FBDB}" type="presParOf" srcId="{DF4660F4-C3D7-4649-A986-E34FA2188CE3}" destId="{4F0AFF8E-D14D-9745-9B54-4BF76478073B}" srcOrd="1" destOrd="0" presId="urn:microsoft.com/office/officeart/2008/layout/LinedList"/>
    <dgm:cxn modelId="{72DC3A24-F307-CA4A-ACF9-111E99716A8F}" type="presParOf" srcId="{4F0AFF8E-D14D-9745-9B54-4BF76478073B}" destId="{A6BAB7B7-B593-5544-9CFC-B82E27853EA1}" srcOrd="0" destOrd="0" presId="urn:microsoft.com/office/officeart/2008/layout/LinedList"/>
    <dgm:cxn modelId="{966BFE1D-B68F-9F4F-AE7B-E2765F5EB3B7}" type="presParOf" srcId="{4F0AFF8E-D14D-9745-9B54-4BF76478073B}" destId="{91181EAE-A69D-5048-B252-1D14229400FD}" srcOrd="1" destOrd="0" presId="urn:microsoft.com/office/officeart/2008/layout/LinedList"/>
    <dgm:cxn modelId="{84BAAD86-83B2-D346-999A-F303708473FB}" type="presParOf" srcId="{91181EAE-A69D-5048-B252-1D14229400FD}" destId="{6EEDDD7A-13D2-AA49-98E8-A16C7DF7F38C}" srcOrd="0" destOrd="0" presId="urn:microsoft.com/office/officeart/2008/layout/LinedList"/>
    <dgm:cxn modelId="{1670521D-5389-B849-B42E-C8F8CF1AFB31}" type="presParOf" srcId="{91181EAE-A69D-5048-B252-1D14229400FD}" destId="{52ED7E27-BBB7-AF4A-BE22-7523B080876D}" srcOrd="1" destOrd="0" presId="urn:microsoft.com/office/officeart/2008/layout/LinedList"/>
    <dgm:cxn modelId="{091DEAF9-1865-FB4E-801D-BA7BC15EE815}" type="presParOf" srcId="{91181EAE-A69D-5048-B252-1D14229400FD}" destId="{51B12E5F-E0FA-7948-B234-FE9C85F9FA60}" srcOrd="2" destOrd="0" presId="urn:microsoft.com/office/officeart/2008/layout/LinedList"/>
    <dgm:cxn modelId="{19594B63-E756-D246-8989-7DD1899D1C95}" type="presParOf" srcId="{4F0AFF8E-D14D-9745-9B54-4BF76478073B}" destId="{8CACE174-3856-D146-B170-E33E2402FE34}" srcOrd="2" destOrd="0" presId="urn:microsoft.com/office/officeart/2008/layout/LinedList"/>
    <dgm:cxn modelId="{FD15477E-291D-3F47-8A13-577BD5A3C029}" type="presParOf" srcId="{4F0AFF8E-D14D-9745-9B54-4BF76478073B}" destId="{7A7C0153-677E-3643-B7E4-77418EFF4783}" srcOrd="3" destOrd="0" presId="urn:microsoft.com/office/officeart/2008/layout/LinedList"/>
    <dgm:cxn modelId="{2A262507-8D2B-8542-A1CD-6CE3BF98EA60}" type="presParOf" srcId="{190E77F6-DD5E-0D4D-842A-17D45BB65284}" destId="{87D840AC-480F-A741-9D31-22D1979F1405}" srcOrd="2" destOrd="0" presId="urn:microsoft.com/office/officeart/2008/layout/LinedList"/>
    <dgm:cxn modelId="{B1ABEE56-D16F-B441-BCAA-E1A278B2A6CB}" type="presParOf" srcId="{190E77F6-DD5E-0D4D-842A-17D45BB65284}" destId="{A7485A51-CEB8-2649-A763-A9D0DEEFECAF}" srcOrd="3" destOrd="0" presId="urn:microsoft.com/office/officeart/2008/layout/LinedList"/>
    <dgm:cxn modelId="{6212B987-9306-2842-A1D8-F2CE0C928589}" type="presParOf" srcId="{A7485A51-CEB8-2649-A763-A9D0DEEFECAF}" destId="{AD1C3360-A26A-9748-BE19-FF03404EED55}" srcOrd="0" destOrd="0" presId="urn:microsoft.com/office/officeart/2008/layout/LinedList"/>
    <dgm:cxn modelId="{DBCBAC5D-DC4D-8B45-9604-DC341F780A6D}" type="presParOf" srcId="{A7485A51-CEB8-2649-A763-A9D0DEEFECAF}" destId="{CF6B9E59-73FD-AF40-9168-7D178AF49183}" srcOrd="1" destOrd="0" presId="urn:microsoft.com/office/officeart/2008/layout/LinedList"/>
    <dgm:cxn modelId="{BA49D021-FA77-0443-BE24-ECB23240B89C}" type="presParOf" srcId="{CF6B9E59-73FD-AF40-9168-7D178AF49183}" destId="{C8C7BAB0-0F2E-2449-8B42-1EB64773B11F}" srcOrd="0" destOrd="0" presId="urn:microsoft.com/office/officeart/2008/layout/LinedList"/>
    <dgm:cxn modelId="{AFB92870-2EC2-7E45-B54F-E54F99F36825}" type="presParOf" srcId="{CF6B9E59-73FD-AF40-9168-7D178AF49183}" destId="{1C127978-8E0A-FA49-A6C9-C81B42F5649A}" srcOrd="1" destOrd="0" presId="urn:microsoft.com/office/officeart/2008/layout/LinedList"/>
    <dgm:cxn modelId="{2FF94A44-6B16-2846-B480-4D759CDB99B7}" type="presParOf" srcId="{1C127978-8E0A-FA49-A6C9-C81B42F5649A}" destId="{D1A1B683-4B78-E947-965E-78C3A82128EB}" srcOrd="0" destOrd="0" presId="urn:microsoft.com/office/officeart/2008/layout/LinedList"/>
    <dgm:cxn modelId="{F82F2320-8AEF-FA4D-BB16-5BE301175048}" type="presParOf" srcId="{1C127978-8E0A-FA49-A6C9-C81B42F5649A}" destId="{93AE17C6-4B77-3046-993F-4F8423521AA3}" srcOrd="1" destOrd="0" presId="urn:microsoft.com/office/officeart/2008/layout/LinedList"/>
    <dgm:cxn modelId="{889D5FCA-35BD-B94E-8A50-2A5AA5EAEAB1}" type="presParOf" srcId="{1C127978-8E0A-FA49-A6C9-C81B42F5649A}" destId="{9E819E66-28E4-CF44-A944-055622983122}" srcOrd="2" destOrd="0" presId="urn:microsoft.com/office/officeart/2008/layout/LinedList"/>
    <dgm:cxn modelId="{894BDD4A-9184-B642-A59E-287B02198A46}" type="presParOf" srcId="{CF6B9E59-73FD-AF40-9168-7D178AF49183}" destId="{771B9BFC-CC45-E849-BAF9-1FCF89E73F71}" srcOrd="2" destOrd="0" presId="urn:microsoft.com/office/officeart/2008/layout/LinedList"/>
    <dgm:cxn modelId="{929746EC-959D-4645-8E54-B1B1CDCAD947}" type="presParOf" srcId="{CF6B9E59-73FD-AF40-9168-7D178AF49183}" destId="{0040204D-5ECB-454A-93F8-6A90435DF73E}" srcOrd="3" destOrd="0" presId="urn:microsoft.com/office/officeart/2008/layout/LinedList"/>
    <dgm:cxn modelId="{906C90B6-4435-2F49-B7D5-28108E9B015C}" type="presParOf" srcId="{190E77F6-DD5E-0D4D-842A-17D45BB65284}" destId="{1AA7D8FB-16EB-C34D-92A3-EF9A726402E0}" srcOrd="4" destOrd="0" presId="urn:microsoft.com/office/officeart/2008/layout/LinedList"/>
    <dgm:cxn modelId="{6AC3B07F-C34A-A443-964C-FE7FF85EA276}" type="presParOf" srcId="{190E77F6-DD5E-0D4D-842A-17D45BB65284}" destId="{F86B0058-BA65-B243-AC4E-EA0049D1BC78}" srcOrd="5" destOrd="0" presId="urn:microsoft.com/office/officeart/2008/layout/LinedList"/>
    <dgm:cxn modelId="{01F32C2C-6187-1C41-98EC-1C7C2C3B7C7E}" type="presParOf" srcId="{F86B0058-BA65-B243-AC4E-EA0049D1BC78}" destId="{1A91B4E4-9295-6F45-A6BC-A8B5D75D48A8}" srcOrd="0" destOrd="0" presId="urn:microsoft.com/office/officeart/2008/layout/LinedList"/>
    <dgm:cxn modelId="{2460E022-DEBE-904B-BF7B-918EA1D6155A}" type="presParOf" srcId="{F86B0058-BA65-B243-AC4E-EA0049D1BC78}" destId="{F5CB3247-FF1A-604D-AB86-3EF0C56260AB}" srcOrd="1" destOrd="0" presId="urn:microsoft.com/office/officeart/2008/layout/LinedList"/>
    <dgm:cxn modelId="{B6DF9FEA-3E71-D24F-B607-7E392C34CB90}" type="presParOf" srcId="{F5CB3247-FF1A-604D-AB86-3EF0C56260AB}" destId="{BC7233A0-A08B-6F43-B449-B96F1F47E5D2}" srcOrd="0" destOrd="0" presId="urn:microsoft.com/office/officeart/2008/layout/LinedList"/>
    <dgm:cxn modelId="{D35AEF5A-9899-1440-BBA7-48823F872322}" type="presParOf" srcId="{F5CB3247-FF1A-604D-AB86-3EF0C56260AB}" destId="{675B0F6D-4533-144F-9A76-39DF31713DF3}" srcOrd="1" destOrd="0" presId="urn:microsoft.com/office/officeart/2008/layout/LinedList"/>
    <dgm:cxn modelId="{8075B19E-4CF7-F947-B94C-D4F648D20595}" type="presParOf" srcId="{675B0F6D-4533-144F-9A76-39DF31713DF3}" destId="{A133B8D4-0C09-6F48-9EFF-36BF4849DFC1}" srcOrd="0" destOrd="0" presId="urn:microsoft.com/office/officeart/2008/layout/LinedList"/>
    <dgm:cxn modelId="{BE71A84A-A52A-1047-89B5-25C0BA143577}" type="presParOf" srcId="{675B0F6D-4533-144F-9A76-39DF31713DF3}" destId="{BF9FF92E-1774-554D-9194-FCF157159637}" srcOrd="1" destOrd="0" presId="urn:microsoft.com/office/officeart/2008/layout/LinedList"/>
    <dgm:cxn modelId="{11961E4A-F142-F249-9BA4-A3E8C112FAFE}" type="presParOf" srcId="{675B0F6D-4533-144F-9A76-39DF31713DF3}" destId="{2C06F98A-DFF7-BC43-B8FB-44EE319EBED0}" srcOrd="2" destOrd="0" presId="urn:microsoft.com/office/officeart/2008/layout/LinedList"/>
    <dgm:cxn modelId="{27E4842E-260A-4347-9565-6336DBC48080}" type="presParOf" srcId="{F5CB3247-FF1A-604D-AB86-3EF0C56260AB}" destId="{CE0D6439-B2F5-0948-9F78-6A38EBD503AB}" srcOrd="2" destOrd="0" presId="urn:microsoft.com/office/officeart/2008/layout/LinedList"/>
    <dgm:cxn modelId="{82B20F2B-283E-6445-A353-E4CF410080F9}" type="presParOf" srcId="{F5CB3247-FF1A-604D-AB86-3EF0C56260AB}" destId="{D8831F4C-0251-AD45-9156-FF9378549FC5}" srcOrd="3" destOrd="0" presId="urn:microsoft.com/office/officeart/2008/layout/LinedList"/>
    <dgm:cxn modelId="{1FC20A1B-9BFE-1540-9917-B69DF029A7EB}" type="presParOf" srcId="{190E77F6-DD5E-0D4D-842A-17D45BB65284}" destId="{B7CC4B41-CDEC-9A46-9863-6D043995A301}" srcOrd="6" destOrd="0" presId="urn:microsoft.com/office/officeart/2008/layout/LinedList"/>
    <dgm:cxn modelId="{7BC32A5C-B8D8-4940-BFFC-211BECD898A1}" type="presParOf" srcId="{190E77F6-DD5E-0D4D-842A-17D45BB65284}" destId="{5247674D-F8F8-8F4E-B9D3-4F4D3E10FF34}" srcOrd="7" destOrd="0" presId="urn:microsoft.com/office/officeart/2008/layout/LinedList"/>
    <dgm:cxn modelId="{956617CF-9176-E747-9BD8-615FFA179E74}" type="presParOf" srcId="{5247674D-F8F8-8F4E-B9D3-4F4D3E10FF34}" destId="{4C71E0C0-7D37-9049-A27B-225AA1E11036}" srcOrd="0" destOrd="0" presId="urn:microsoft.com/office/officeart/2008/layout/LinedList"/>
    <dgm:cxn modelId="{AE553D60-402B-604C-B058-DD40EB0C20DE}" type="presParOf" srcId="{5247674D-F8F8-8F4E-B9D3-4F4D3E10FF34}" destId="{AB04BE16-E0FA-5E49-AAAF-31E3FCB02089}" srcOrd="1" destOrd="0" presId="urn:microsoft.com/office/officeart/2008/layout/LinedList"/>
    <dgm:cxn modelId="{BA3E197D-3E93-EE40-B63F-3BFA2267D270}" type="presParOf" srcId="{AB04BE16-E0FA-5E49-AAAF-31E3FCB02089}" destId="{9C3B45C8-0250-F14C-A72D-38A00EF5BFCA}" srcOrd="0" destOrd="0" presId="urn:microsoft.com/office/officeart/2008/layout/LinedList"/>
    <dgm:cxn modelId="{8A9E9FC2-78B3-3F4E-BC00-1E68CB907203}" type="presParOf" srcId="{AB04BE16-E0FA-5E49-AAAF-31E3FCB02089}" destId="{EDF97916-0AB5-BE4E-A195-A266B88A966B}" srcOrd="1" destOrd="0" presId="urn:microsoft.com/office/officeart/2008/layout/LinedList"/>
    <dgm:cxn modelId="{9FD4E369-F2FC-0E41-9D2A-5F47A91D5738}" type="presParOf" srcId="{EDF97916-0AB5-BE4E-A195-A266B88A966B}" destId="{11C7841B-13EF-5144-A7B5-633750DEB2F1}" srcOrd="0" destOrd="0" presId="urn:microsoft.com/office/officeart/2008/layout/LinedList"/>
    <dgm:cxn modelId="{4BFEB876-3352-7841-8E8C-7E60A7096B8A}" type="presParOf" srcId="{EDF97916-0AB5-BE4E-A195-A266B88A966B}" destId="{4A7BD3B5-C204-8546-B53D-035784E1A9B6}" srcOrd="1" destOrd="0" presId="urn:microsoft.com/office/officeart/2008/layout/LinedList"/>
    <dgm:cxn modelId="{160BE49E-C0AC-3B46-B11B-A8B347940F51}" type="presParOf" srcId="{EDF97916-0AB5-BE4E-A195-A266B88A966B}" destId="{DBB33F2A-C1BD-9241-AD7B-10CA2F4610A2}" srcOrd="2" destOrd="0" presId="urn:microsoft.com/office/officeart/2008/layout/LinedList"/>
    <dgm:cxn modelId="{88467081-87EA-E14A-A025-092D0C4D34F5}" type="presParOf" srcId="{AB04BE16-E0FA-5E49-AAAF-31E3FCB02089}" destId="{7DC5BE26-7ABF-AF4A-9782-71068A263F67}" srcOrd="2" destOrd="0" presId="urn:microsoft.com/office/officeart/2008/layout/LinedList"/>
    <dgm:cxn modelId="{55B03702-0BD6-BA48-B108-C0F7ADD7623F}" type="presParOf" srcId="{AB04BE16-E0FA-5E49-AAAF-31E3FCB02089}" destId="{71E94701-741C-6243-9A2B-5713D2D1020D}" srcOrd="3" destOrd="0" presId="urn:microsoft.com/office/officeart/2008/layout/LinedList"/>
    <dgm:cxn modelId="{7D1347AA-4085-E443-B3BF-B3FF3BE6886A}" type="presParOf" srcId="{190E77F6-DD5E-0D4D-842A-17D45BB65284}" destId="{066161A9-6655-BF48-BE46-83AAC13C1741}" srcOrd="8" destOrd="0" presId="urn:microsoft.com/office/officeart/2008/layout/LinedList"/>
    <dgm:cxn modelId="{3E9E1ACC-7678-394B-B66F-FA401C461496}" type="presParOf" srcId="{190E77F6-DD5E-0D4D-842A-17D45BB65284}" destId="{4267344C-B8E2-3F40-888B-E29244642B72}" srcOrd="9" destOrd="0" presId="urn:microsoft.com/office/officeart/2008/layout/LinedList"/>
    <dgm:cxn modelId="{0EDC7EB7-92C7-5C4B-A152-253A251DAB6E}" type="presParOf" srcId="{4267344C-B8E2-3F40-888B-E29244642B72}" destId="{85390ABC-FA9D-B243-9070-080D81329824}" srcOrd="0" destOrd="0" presId="urn:microsoft.com/office/officeart/2008/layout/LinedList"/>
    <dgm:cxn modelId="{1C15D128-0C5D-A440-8CA4-119328623D54}" type="presParOf" srcId="{4267344C-B8E2-3F40-888B-E29244642B72}" destId="{9535067F-F662-E74D-B2A9-346324779E83}" srcOrd="1" destOrd="0" presId="urn:microsoft.com/office/officeart/2008/layout/LinedList"/>
    <dgm:cxn modelId="{28CB82DE-FD7D-9442-A309-21908126A10A}" type="presParOf" srcId="{9535067F-F662-E74D-B2A9-346324779E83}" destId="{7614A23F-14BA-4449-9722-B70B7E7861E7}" srcOrd="0" destOrd="0" presId="urn:microsoft.com/office/officeart/2008/layout/LinedList"/>
    <dgm:cxn modelId="{EEAC1345-E41E-114B-A1C2-B66018970CA0}" type="presParOf" srcId="{9535067F-F662-E74D-B2A9-346324779E83}" destId="{6B2892F7-8065-DB43-B095-03392FEBDDF9}" srcOrd="1" destOrd="0" presId="urn:microsoft.com/office/officeart/2008/layout/LinedList"/>
    <dgm:cxn modelId="{6D2EBF76-ED8B-2347-8863-1AD1EE45544F}" type="presParOf" srcId="{6B2892F7-8065-DB43-B095-03392FEBDDF9}" destId="{4CC293FC-D840-E64D-ACE8-235849970353}" srcOrd="0" destOrd="0" presId="urn:microsoft.com/office/officeart/2008/layout/LinedList"/>
    <dgm:cxn modelId="{89BEE01C-2539-494D-A15F-81C7B827D3A9}" type="presParOf" srcId="{6B2892F7-8065-DB43-B095-03392FEBDDF9}" destId="{1CF3C01C-1969-5E4D-9D77-3A9910220887}" srcOrd="1" destOrd="0" presId="urn:microsoft.com/office/officeart/2008/layout/LinedList"/>
    <dgm:cxn modelId="{00CFB37F-2592-434C-AD65-9E7942826AF0}" type="presParOf" srcId="{6B2892F7-8065-DB43-B095-03392FEBDDF9}" destId="{C7685C06-483D-2743-B808-C0509186508F}" srcOrd="2" destOrd="0" presId="urn:microsoft.com/office/officeart/2008/layout/LinedList"/>
    <dgm:cxn modelId="{6BD095E4-01C0-2340-BE3C-78222E825A0E}" type="presParOf" srcId="{9535067F-F662-E74D-B2A9-346324779E83}" destId="{D99A0041-D882-D340-AEDF-C189771253B7}" srcOrd="2" destOrd="0" presId="urn:microsoft.com/office/officeart/2008/layout/LinedList"/>
    <dgm:cxn modelId="{A102A07E-E482-DF44-9B94-FF5BAF9ED847}" type="presParOf" srcId="{9535067F-F662-E74D-B2A9-346324779E83}" destId="{756964AA-541A-D74F-BC7B-69DDA4A0F040}" srcOrd="3" destOrd="0" presId="urn:microsoft.com/office/officeart/2008/layout/LinedList"/>
    <dgm:cxn modelId="{84A340A2-9F78-5349-84EC-3364DC41415D}" type="presParOf" srcId="{190E77F6-DD5E-0D4D-842A-17D45BB65284}" destId="{BD6F1887-694C-F543-8B21-19A31C758849}" srcOrd="10" destOrd="0" presId="urn:microsoft.com/office/officeart/2008/layout/LinedList"/>
    <dgm:cxn modelId="{10F50682-A964-E04F-8A1A-A32B51F07D3F}" type="presParOf" srcId="{190E77F6-DD5E-0D4D-842A-17D45BB65284}" destId="{15B0E459-66A0-6D4C-A189-E5FB7184FA0C}" srcOrd="11" destOrd="0" presId="urn:microsoft.com/office/officeart/2008/layout/LinedList"/>
    <dgm:cxn modelId="{145ACCFB-CE10-B54C-AB65-A70162346369}" type="presParOf" srcId="{15B0E459-66A0-6D4C-A189-E5FB7184FA0C}" destId="{800A969A-9A6F-B245-BA15-6B970250AE41}" srcOrd="0" destOrd="0" presId="urn:microsoft.com/office/officeart/2008/layout/LinedList"/>
    <dgm:cxn modelId="{332B8BB7-8A33-7F45-9618-AA29B551E02F}" type="presParOf" srcId="{15B0E459-66A0-6D4C-A189-E5FB7184FA0C}" destId="{F5CF749B-966A-154F-89CD-6744582AD56B}" srcOrd="1" destOrd="0" presId="urn:microsoft.com/office/officeart/2008/layout/LinedList"/>
    <dgm:cxn modelId="{A3E23190-22FC-3D4B-AA2E-1AB01D386AFC}" type="presParOf" srcId="{F5CF749B-966A-154F-89CD-6744582AD56B}" destId="{E76F0D16-2D45-894B-B0DF-D80896F42953}" srcOrd="0" destOrd="0" presId="urn:microsoft.com/office/officeart/2008/layout/LinedList"/>
    <dgm:cxn modelId="{6E9355BA-D3F2-8E4D-A330-A861B212D9DE}" type="presParOf" srcId="{F5CF749B-966A-154F-89CD-6744582AD56B}" destId="{15266BA6-67BA-ED42-AD96-D4957B259A04}" srcOrd="1" destOrd="0" presId="urn:microsoft.com/office/officeart/2008/layout/LinedList"/>
    <dgm:cxn modelId="{C78DB414-74B2-C644-8EA7-36C4750CE087}" type="presParOf" srcId="{15266BA6-67BA-ED42-AD96-D4957B259A04}" destId="{9CFE6777-8FE2-FA42-A77E-92ED2230CD54}" srcOrd="0" destOrd="0" presId="urn:microsoft.com/office/officeart/2008/layout/LinedList"/>
    <dgm:cxn modelId="{D89036CD-2412-D847-B419-8537ADCD5167}" type="presParOf" srcId="{15266BA6-67BA-ED42-AD96-D4957B259A04}" destId="{8B0CE685-901A-3E46-8706-4B8D97D31E55}" srcOrd="1" destOrd="0" presId="urn:microsoft.com/office/officeart/2008/layout/LinedList"/>
    <dgm:cxn modelId="{A651504B-A296-904C-B417-B650FC5F0E6D}" type="presParOf" srcId="{15266BA6-67BA-ED42-AD96-D4957B259A04}" destId="{58560CC8-7E21-F443-8259-B520224124D6}" srcOrd="2" destOrd="0" presId="urn:microsoft.com/office/officeart/2008/layout/LinedList"/>
    <dgm:cxn modelId="{824D6A71-5D4C-B147-B9E9-4E942F8A12FE}" type="presParOf" srcId="{F5CF749B-966A-154F-89CD-6744582AD56B}" destId="{4C3581F2-EF6C-1840-9887-8C58A0463122}" srcOrd="2" destOrd="0" presId="urn:microsoft.com/office/officeart/2008/layout/LinedList"/>
    <dgm:cxn modelId="{DCC8D896-CB66-FF41-B746-61867F892FBB}" type="presParOf" srcId="{F5CF749B-966A-154F-89CD-6744582AD56B}" destId="{07C2CDC9-EC4E-8E43-8E94-D9A30728A67C}" srcOrd="3" destOrd="0" presId="urn:microsoft.com/office/officeart/2008/layout/LinedList"/>
    <dgm:cxn modelId="{94C55DD6-5B10-2C4F-BA4A-106444683A46}" type="presParOf" srcId="{190E77F6-DD5E-0D4D-842A-17D45BB65284}" destId="{B87EB906-5B3A-154F-8124-913182138CE1}" srcOrd="12" destOrd="0" presId="urn:microsoft.com/office/officeart/2008/layout/LinedList"/>
    <dgm:cxn modelId="{3C5958FD-C51F-C049-BA99-343DBEA36536}" type="presParOf" srcId="{190E77F6-DD5E-0D4D-842A-17D45BB65284}" destId="{5DB83001-9843-C945-A462-B292762D8A6C}" srcOrd="13" destOrd="0" presId="urn:microsoft.com/office/officeart/2008/layout/LinedList"/>
    <dgm:cxn modelId="{5C2AD4D7-ABB4-874D-8E4F-A4D56589DDFD}" type="presParOf" srcId="{5DB83001-9843-C945-A462-B292762D8A6C}" destId="{2F71E03C-6A99-4444-873B-6AA54847404D}" srcOrd="0" destOrd="0" presId="urn:microsoft.com/office/officeart/2008/layout/LinedList"/>
    <dgm:cxn modelId="{ADCBDFE1-6302-CB43-9645-3030C8F894C6}" type="presParOf" srcId="{5DB83001-9843-C945-A462-B292762D8A6C}" destId="{F22A32D5-CE8C-4B4C-89ED-CBFA609C107C}" srcOrd="1" destOrd="0" presId="urn:microsoft.com/office/officeart/2008/layout/LinedList"/>
    <dgm:cxn modelId="{D607B47A-68D2-FE49-9A20-59860AB56EF4}" type="presParOf" srcId="{F22A32D5-CE8C-4B4C-89ED-CBFA609C107C}" destId="{329301AD-887B-184B-BB50-9EB32244973E}" srcOrd="0" destOrd="0" presId="urn:microsoft.com/office/officeart/2008/layout/LinedList"/>
    <dgm:cxn modelId="{39382672-1E5F-A44C-9419-280111F0998B}" type="presParOf" srcId="{F22A32D5-CE8C-4B4C-89ED-CBFA609C107C}" destId="{F5EF5420-9365-6C47-A392-6F6F39A67A34}" srcOrd="1" destOrd="0" presId="urn:microsoft.com/office/officeart/2008/layout/LinedList"/>
    <dgm:cxn modelId="{195315FE-16A6-2344-A358-DA4CEA0F6B35}" type="presParOf" srcId="{F5EF5420-9365-6C47-A392-6F6F39A67A34}" destId="{E5879EF1-7B3F-D541-B72F-16880B3A07A0}" srcOrd="0" destOrd="0" presId="urn:microsoft.com/office/officeart/2008/layout/LinedList"/>
    <dgm:cxn modelId="{9FF0D8AF-BA91-CF4A-A981-2F6CB9100D77}" type="presParOf" srcId="{F5EF5420-9365-6C47-A392-6F6F39A67A34}" destId="{C5396E51-30D4-4740-AECF-52767E74B2FC}" srcOrd="1" destOrd="0" presId="urn:microsoft.com/office/officeart/2008/layout/LinedList"/>
    <dgm:cxn modelId="{02042D94-AE16-2A49-BEA0-1422CA069FC4}" type="presParOf" srcId="{F5EF5420-9365-6C47-A392-6F6F39A67A34}" destId="{763A2D72-AA11-814B-9123-BEFCF0C0B87B}" srcOrd="2" destOrd="0" presId="urn:microsoft.com/office/officeart/2008/layout/LinedList"/>
    <dgm:cxn modelId="{8DC3FD11-BE19-BC42-8E8D-A28B28B56EEB}" type="presParOf" srcId="{F22A32D5-CE8C-4B4C-89ED-CBFA609C107C}" destId="{7ACA769C-B846-6E4C-941F-0921B297DEF3}" srcOrd="2" destOrd="0" presId="urn:microsoft.com/office/officeart/2008/layout/LinedList"/>
    <dgm:cxn modelId="{B322B724-A228-E44F-8A5A-03333B835C69}" type="presParOf" srcId="{F22A32D5-CE8C-4B4C-89ED-CBFA609C107C}" destId="{0C6EB3E2-8F4D-3649-BA05-052D1DC5221A}" srcOrd="3"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B1319849-BE1B-B64D-93EB-5BDE3947DC4D}" type="doc">
      <dgm:prSet loTypeId="urn:microsoft.com/office/officeart/2005/8/layout/target3" loCatId="" qsTypeId="urn:microsoft.com/office/officeart/2005/8/quickstyle/3d2" qsCatId="3D" csTypeId="urn:microsoft.com/office/officeart/2005/8/colors/accent1_2" csCatId="accent1"/>
      <dgm:spPr/>
      <dgm:t>
        <a:bodyPr/>
        <a:lstStyle/>
        <a:p>
          <a:endParaRPr lang="en-US"/>
        </a:p>
      </dgm:t>
    </dgm:pt>
    <dgm:pt modelId="{F1BD3D15-F692-1042-A2F1-911C2C6744A6}">
      <dgm:prSet/>
      <dgm:spPr/>
      <dgm:t>
        <a:bodyPr/>
        <a:lstStyle/>
        <a:p>
          <a:r>
            <a:rPr lang="en-US"/>
            <a:t>NIST is a U.S. federal agency that deals with measurement science, standards, and technology related to the U.S. government and to the promotion of U.S. private sector innovation</a:t>
          </a:r>
        </a:p>
      </dgm:t>
    </dgm:pt>
    <dgm:pt modelId="{500E1EA8-B5F7-654C-A47D-E091FDF301E2}" type="parTrans" cxnId="{2F3A2734-2E2A-D840-98C9-E053E5227358}">
      <dgm:prSet/>
      <dgm:spPr/>
      <dgm:t>
        <a:bodyPr/>
        <a:lstStyle/>
        <a:p>
          <a:endParaRPr lang="en-US"/>
        </a:p>
      </dgm:t>
    </dgm:pt>
    <dgm:pt modelId="{DCA85CFF-4A52-FD4B-A513-0CEBA5DFADE6}" type="sibTrans" cxnId="{2F3A2734-2E2A-D840-98C9-E053E5227358}">
      <dgm:prSet/>
      <dgm:spPr/>
      <dgm:t>
        <a:bodyPr/>
        <a:lstStyle/>
        <a:p>
          <a:endParaRPr lang="en-US"/>
        </a:p>
      </dgm:t>
    </dgm:pt>
    <dgm:pt modelId="{1BC2D6C8-E570-4E40-A9F2-EB454C0CDEF6}">
      <dgm:prSet/>
      <dgm:spPr/>
      <dgm:t>
        <a:bodyPr/>
        <a:lstStyle/>
        <a:p>
          <a:r>
            <a:rPr lang="en-US"/>
            <a:t>NIST Federal Information Processing Standards (FIPS) and Special Publications (SP) have a worldwide impact</a:t>
          </a:r>
        </a:p>
      </dgm:t>
    </dgm:pt>
    <dgm:pt modelId="{522BE3A3-C6AD-3447-9892-A129AD87CFFB}" type="parTrans" cxnId="{2CEA33D2-8417-AC4D-97C6-B0B087150FB7}">
      <dgm:prSet/>
      <dgm:spPr/>
      <dgm:t>
        <a:bodyPr/>
        <a:lstStyle/>
        <a:p>
          <a:endParaRPr lang="en-US"/>
        </a:p>
      </dgm:t>
    </dgm:pt>
    <dgm:pt modelId="{4EB64A61-8C67-2746-9B51-5AC113EFDE46}" type="sibTrans" cxnId="{2CEA33D2-8417-AC4D-97C6-B0B087150FB7}">
      <dgm:prSet/>
      <dgm:spPr/>
      <dgm:t>
        <a:bodyPr/>
        <a:lstStyle/>
        <a:p>
          <a:endParaRPr lang="en-US"/>
        </a:p>
      </dgm:t>
    </dgm:pt>
    <dgm:pt modelId="{E28FCB22-49B0-884D-AE27-27522EA00ED3}">
      <dgm:prSet/>
      <dgm:spPr/>
      <dgm:t>
        <a:bodyPr/>
        <a:lstStyle/>
        <a:p>
          <a:r>
            <a:rPr lang="en-US"/>
            <a:t>In the area of information security, the NIST Computer Security Resource Center (CSRC) is the source of a vast collection of documents that are widely used in the industry</a:t>
          </a:r>
        </a:p>
      </dgm:t>
    </dgm:pt>
    <dgm:pt modelId="{17EB1DE5-A961-DE44-9C33-1D02DF2CAA16}" type="parTrans" cxnId="{0DF41C20-7670-534D-8E9B-2E58D1207386}">
      <dgm:prSet/>
      <dgm:spPr/>
      <dgm:t>
        <a:bodyPr/>
        <a:lstStyle/>
        <a:p>
          <a:endParaRPr lang="en-US"/>
        </a:p>
      </dgm:t>
    </dgm:pt>
    <dgm:pt modelId="{4598E583-2D91-0B42-9EEF-2986C2A8082E}" type="sibTrans" cxnId="{0DF41C20-7670-534D-8E9B-2E58D1207386}">
      <dgm:prSet/>
      <dgm:spPr/>
      <dgm:t>
        <a:bodyPr/>
        <a:lstStyle/>
        <a:p>
          <a:endParaRPr lang="en-US"/>
        </a:p>
      </dgm:t>
    </dgm:pt>
    <dgm:pt modelId="{9D650724-4D26-BA4F-BD2B-918778B959B6}" type="pres">
      <dgm:prSet presAssocID="{B1319849-BE1B-B64D-93EB-5BDE3947DC4D}" presName="Name0" presStyleCnt="0">
        <dgm:presLayoutVars>
          <dgm:chMax val="7"/>
          <dgm:dir/>
          <dgm:animLvl val="lvl"/>
          <dgm:resizeHandles val="exact"/>
        </dgm:presLayoutVars>
      </dgm:prSet>
      <dgm:spPr/>
    </dgm:pt>
    <dgm:pt modelId="{078FE369-80E2-0B4D-84A8-4030E8E2AC31}" type="pres">
      <dgm:prSet presAssocID="{F1BD3D15-F692-1042-A2F1-911C2C6744A6}" presName="circle1" presStyleLbl="node1" presStyleIdx="0" presStyleCnt="3"/>
      <dgm:spPr/>
    </dgm:pt>
    <dgm:pt modelId="{EAB92833-27C4-DE4A-ACF6-F745D47F1F05}" type="pres">
      <dgm:prSet presAssocID="{F1BD3D15-F692-1042-A2F1-911C2C6744A6}" presName="space" presStyleCnt="0"/>
      <dgm:spPr/>
    </dgm:pt>
    <dgm:pt modelId="{D68F365A-073B-AF48-9C98-56F7862668E2}" type="pres">
      <dgm:prSet presAssocID="{F1BD3D15-F692-1042-A2F1-911C2C6744A6}" presName="rect1" presStyleLbl="alignAcc1" presStyleIdx="0" presStyleCnt="3"/>
      <dgm:spPr/>
    </dgm:pt>
    <dgm:pt modelId="{56FB2C46-88B1-6541-AD74-69011FCFE066}" type="pres">
      <dgm:prSet presAssocID="{1BC2D6C8-E570-4E40-A9F2-EB454C0CDEF6}" presName="vertSpace2" presStyleLbl="node1" presStyleIdx="0" presStyleCnt="3"/>
      <dgm:spPr/>
    </dgm:pt>
    <dgm:pt modelId="{B69DAD28-EF3F-5746-A643-F61220987283}" type="pres">
      <dgm:prSet presAssocID="{1BC2D6C8-E570-4E40-A9F2-EB454C0CDEF6}" presName="circle2" presStyleLbl="node1" presStyleIdx="1" presStyleCnt="3"/>
      <dgm:spPr>
        <a:gradFill rotWithShape="0">
          <a:gsLst>
            <a:gs pos="0">
              <a:srgbClr val="FFC000"/>
            </a:gs>
            <a:gs pos="78000">
              <a:schemeClr val="accent1">
                <a:hueOff val="0"/>
                <a:satOff val="0"/>
                <a:lumOff val="0"/>
                <a:alphaOff val="0"/>
                <a:shade val="100000"/>
                <a:satMod val="110000"/>
                <a:lumMod val="100000"/>
              </a:schemeClr>
            </a:gs>
          </a:gsLst>
        </a:gradFill>
      </dgm:spPr>
    </dgm:pt>
    <dgm:pt modelId="{7F337D43-BA38-CC43-A550-2813B7DAA85C}" type="pres">
      <dgm:prSet presAssocID="{1BC2D6C8-E570-4E40-A9F2-EB454C0CDEF6}" presName="rect2" presStyleLbl="alignAcc1" presStyleIdx="1" presStyleCnt="3"/>
      <dgm:spPr/>
    </dgm:pt>
    <dgm:pt modelId="{18BDC2C0-BB2A-6E4A-8226-055AFC30CB23}" type="pres">
      <dgm:prSet presAssocID="{E28FCB22-49B0-884D-AE27-27522EA00ED3}" presName="vertSpace3" presStyleLbl="node1" presStyleIdx="1" presStyleCnt="3"/>
      <dgm:spPr/>
    </dgm:pt>
    <dgm:pt modelId="{E5A6C69D-9922-B04E-BB29-A13F2B09913B}" type="pres">
      <dgm:prSet presAssocID="{E28FCB22-49B0-884D-AE27-27522EA00ED3}" presName="circle3" presStyleLbl="node1" presStyleIdx="2" presStyleCnt="3"/>
      <dgm:spPr>
        <a:solidFill>
          <a:schemeClr val="accent5">
            <a:lumMod val="60000"/>
            <a:lumOff val="40000"/>
          </a:schemeClr>
        </a:solidFill>
      </dgm:spPr>
    </dgm:pt>
    <dgm:pt modelId="{88F7075D-BD5C-8D4C-A1B8-678FC5FFB7C0}" type="pres">
      <dgm:prSet presAssocID="{E28FCB22-49B0-884D-AE27-27522EA00ED3}" presName="rect3" presStyleLbl="alignAcc1" presStyleIdx="2" presStyleCnt="3"/>
      <dgm:spPr/>
    </dgm:pt>
    <dgm:pt modelId="{88880405-DBE8-4A4B-B0E3-E01E20DAB7E9}" type="pres">
      <dgm:prSet presAssocID="{F1BD3D15-F692-1042-A2F1-911C2C6744A6}" presName="rect1ParTxNoCh" presStyleLbl="alignAcc1" presStyleIdx="2" presStyleCnt="3">
        <dgm:presLayoutVars>
          <dgm:chMax val="1"/>
          <dgm:bulletEnabled val="1"/>
        </dgm:presLayoutVars>
      </dgm:prSet>
      <dgm:spPr/>
    </dgm:pt>
    <dgm:pt modelId="{EEE1B388-5CDF-734D-92CC-4A7F65EE9B2E}" type="pres">
      <dgm:prSet presAssocID="{1BC2D6C8-E570-4E40-A9F2-EB454C0CDEF6}" presName="rect2ParTxNoCh" presStyleLbl="alignAcc1" presStyleIdx="2" presStyleCnt="3">
        <dgm:presLayoutVars>
          <dgm:chMax val="1"/>
          <dgm:bulletEnabled val="1"/>
        </dgm:presLayoutVars>
      </dgm:prSet>
      <dgm:spPr/>
    </dgm:pt>
    <dgm:pt modelId="{F0849DF8-0984-CD46-9E2E-0D7E0C90973D}" type="pres">
      <dgm:prSet presAssocID="{E28FCB22-49B0-884D-AE27-27522EA00ED3}" presName="rect3ParTxNoCh" presStyleLbl="alignAcc1" presStyleIdx="2" presStyleCnt="3">
        <dgm:presLayoutVars>
          <dgm:chMax val="1"/>
          <dgm:bulletEnabled val="1"/>
        </dgm:presLayoutVars>
      </dgm:prSet>
      <dgm:spPr/>
    </dgm:pt>
  </dgm:ptLst>
  <dgm:cxnLst>
    <dgm:cxn modelId="{0DF41C20-7670-534D-8E9B-2E58D1207386}" srcId="{B1319849-BE1B-B64D-93EB-5BDE3947DC4D}" destId="{E28FCB22-49B0-884D-AE27-27522EA00ED3}" srcOrd="2" destOrd="0" parTransId="{17EB1DE5-A961-DE44-9C33-1D02DF2CAA16}" sibTransId="{4598E583-2D91-0B42-9EEF-2986C2A8082E}"/>
    <dgm:cxn modelId="{2F3A2734-2E2A-D840-98C9-E053E5227358}" srcId="{B1319849-BE1B-B64D-93EB-5BDE3947DC4D}" destId="{F1BD3D15-F692-1042-A2F1-911C2C6744A6}" srcOrd="0" destOrd="0" parTransId="{500E1EA8-B5F7-654C-A47D-E091FDF301E2}" sibTransId="{DCA85CFF-4A52-FD4B-A513-0CEBA5DFADE6}"/>
    <dgm:cxn modelId="{517C958A-E6FC-DA4A-BCF0-17C95AE56D4E}" type="presOf" srcId="{E28FCB22-49B0-884D-AE27-27522EA00ED3}" destId="{88F7075D-BD5C-8D4C-A1B8-678FC5FFB7C0}" srcOrd="0" destOrd="0" presId="urn:microsoft.com/office/officeart/2005/8/layout/target3"/>
    <dgm:cxn modelId="{0551DE9C-4CC5-054E-9E6C-1BC8E82DE8D4}" type="presOf" srcId="{B1319849-BE1B-B64D-93EB-5BDE3947DC4D}" destId="{9D650724-4D26-BA4F-BD2B-918778B959B6}" srcOrd="0" destOrd="0" presId="urn:microsoft.com/office/officeart/2005/8/layout/target3"/>
    <dgm:cxn modelId="{547D0EC3-A054-FE4D-9A7F-393B2AAE72DF}" type="presOf" srcId="{E28FCB22-49B0-884D-AE27-27522EA00ED3}" destId="{F0849DF8-0984-CD46-9E2E-0D7E0C90973D}" srcOrd="1" destOrd="0" presId="urn:microsoft.com/office/officeart/2005/8/layout/target3"/>
    <dgm:cxn modelId="{2A96D8D0-245F-014E-AD6D-6FF09F434CB9}" type="presOf" srcId="{F1BD3D15-F692-1042-A2F1-911C2C6744A6}" destId="{88880405-DBE8-4A4B-B0E3-E01E20DAB7E9}" srcOrd="1" destOrd="0" presId="urn:microsoft.com/office/officeart/2005/8/layout/target3"/>
    <dgm:cxn modelId="{D908A3D1-E184-8442-9E29-F02A59A0F53B}" type="presOf" srcId="{1BC2D6C8-E570-4E40-A9F2-EB454C0CDEF6}" destId="{EEE1B388-5CDF-734D-92CC-4A7F65EE9B2E}" srcOrd="1" destOrd="0" presId="urn:microsoft.com/office/officeart/2005/8/layout/target3"/>
    <dgm:cxn modelId="{2CEA33D2-8417-AC4D-97C6-B0B087150FB7}" srcId="{B1319849-BE1B-B64D-93EB-5BDE3947DC4D}" destId="{1BC2D6C8-E570-4E40-A9F2-EB454C0CDEF6}" srcOrd="1" destOrd="0" parTransId="{522BE3A3-C6AD-3447-9892-A129AD87CFFB}" sibTransId="{4EB64A61-8C67-2746-9B51-5AC113EFDE46}"/>
    <dgm:cxn modelId="{81DFEBD8-6995-D845-AC36-835AF9320229}" type="presOf" srcId="{1BC2D6C8-E570-4E40-A9F2-EB454C0CDEF6}" destId="{7F337D43-BA38-CC43-A550-2813B7DAA85C}" srcOrd="0" destOrd="0" presId="urn:microsoft.com/office/officeart/2005/8/layout/target3"/>
    <dgm:cxn modelId="{9238AAEA-5A20-AA45-B38B-C3F66EC9E17B}" type="presOf" srcId="{F1BD3D15-F692-1042-A2F1-911C2C6744A6}" destId="{D68F365A-073B-AF48-9C98-56F7862668E2}" srcOrd="0" destOrd="0" presId="urn:microsoft.com/office/officeart/2005/8/layout/target3"/>
    <dgm:cxn modelId="{D56819BD-EA9B-884A-B9BC-A34C9F98380B}" type="presParOf" srcId="{9D650724-4D26-BA4F-BD2B-918778B959B6}" destId="{078FE369-80E2-0B4D-84A8-4030E8E2AC31}" srcOrd="0" destOrd="0" presId="urn:microsoft.com/office/officeart/2005/8/layout/target3"/>
    <dgm:cxn modelId="{355D416A-6E4F-A04F-BE06-A58F39152E2D}" type="presParOf" srcId="{9D650724-4D26-BA4F-BD2B-918778B959B6}" destId="{EAB92833-27C4-DE4A-ACF6-F745D47F1F05}" srcOrd="1" destOrd="0" presId="urn:microsoft.com/office/officeart/2005/8/layout/target3"/>
    <dgm:cxn modelId="{7471F4BE-29E4-634A-8912-D3FE9AE48EF5}" type="presParOf" srcId="{9D650724-4D26-BA4F-BD2B-918778B959B6}" destId="{D68F365A-073B-AF48-9C98-56F7862668E2}" srcOrd="2" destOrd="0" presId="urn:microsoft.com/office/officeart/2005/8/layout/target3"/>
    <dgm:cxn modelId="{CDF93DB7-CC0E-F749-86C0-31978C6E96E7}" type="presParOf" srcId="{9D650724-4D26-BA4F-BD2B-918778B959B6}" destId="{56FB2C46-88B1-6541-AD74-69011FCFE066}" srcOrd="3" destOrd="0" presId="urn:microsoft.com/office/officeart/2005/8/layout/target3"/>
    <dgm:cxn modelId="{688CF1D2-0D3D-864C-AA25-8B630D1DFB43}" type="presParOf" srcId="{9D650724-4D26-BA4F-BD2B-918778B959B6}" destId="{B69DAD28-EF3F-5746-A643-F61220987283}" srcOrd="4" destOrd="0" presId="urn:microsoft.com/office/officeart/2005/8/layout/target3"/>
    <dgm:cxn modelId="{A02C117B-C245-5D4D-B1AB-002DEADA0F9A}" type="presParOf" srcId="{9D650724-4D26-BA4F-BD2B-918778B959B6}" destId="{7F337D43-BA38-CC43-A550-2813B7DAA85C}" srcOrd="5" destOrd="0" presId="urn:microsoft.com/office/officeart/2005/8/layout/target3"/>
    <dgm:cxn modelId="{A6D85B67-40B8-9948-97B4-08940084F90E}" type="presParOf" srcId="{9D650724-4D26-BA4F-BD2B-918778B959B6}" destId="{18BDC2C0-BB2A-6E4A-8226-055AFC30CB23}" srcOrd="6" destOrd="0" presId="urn:microsoft.com/office/officeart/2005/8/layout/target3"/>
    <dgm:cxn modelId="{3DD842CE-E3F0-3C4B-8144-A9F3C05DAECF}" type="presParOf" srcId="{9D650724-4D26-BA4F-BD2B-918778B959B6}" destId="{E5A6C69D-9922-B04E-BB29-A13F2B09913B}" srcOrd="7" destOrd="0" presId="urn:microsoft.com/office/officeart/2005/8/layout/target3"/>
    <dgm:cxn modelId="{607291D1-928A-A540-A643-4C39A3800030}" type="presParOf" srcId="{9D650724-4D26-BA4F-BD2B-918778B959B6}" destId="{88F7075D-BD5C-8D4C-A1B8-678FC5FFB7C0}" srcOrd="8" destOrd="0" presId="urn:microsoft.com/office/officeart/2005/8/layout/target3"/>
    <dgm:cxn modelId="{4D875D83-6507-7F47-B771-34223C0B2414}" type="presParOf" srcId="{9D650724-4D26-BA4F-BD2B-918778B959B6}" destId="{88880405-DBE8-4A4B-B0E3-E01E20DAB7E9}" srcOrd="9" destOrd="0" presId="urn:microsoft.com/office/officeart/2005/8/layout/target3"/>
    <dgm:cxn modelId="{27892188-819D-6944-A86E-054479F239A0}" type="presParOf" srcId="{9D650724-4D26-BA4F-BD2B-918778B959B6}" destId="{EEE1B388-5CDF-734D-92CC-4A7F65EE9B2E}" srcOrd="10" destOrd="0" presId="urn:microsoft.com/office/officeart/2005/8/layout/target3"/>
    <dgm:cxn modelId="{0D9C7846-AAD6-5143-A36D-5E4600F2D866}" type="presParOf" srcId="{9D650724-4D26-BA4F-BD2B-918778B959B6}" destId="{F0849DF8-0984-CD46-9E2E-0D7E0C90973D}" srcOrd="11" destOrd="0" presId="urn:microsoft.com/office/officeart/2005/8/layout/targe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2BD43A73-CB85-7949-B635-DB22619D3152}" type="doc">
      <dgm:prSet loTypeId="urn:microsoft.com/office/officeart/2005/8/layout/target2" loCatId="" qsTypeId="urn:microsoft.com/office/officeart/2005/8/quickstyle/3d1" qsCatId="3D" csTypeId="urn:microsoft.com/office/officeart/2005/8/colors/colorful5" csCatId="colorful" phldr="1"/>
      <dgm:spPr/>
      <dgm:t>
        <a:bodyPr/>
        <a:lstStyle/>
        <a:p>
          <a:endParaRPr lang="en-US"/>
        </a:p>
      </dgm:t>
    </dgm:pt>
    <dgm:pt modelId="{C7C0312F-2F49-8D4A-8E35-8DEBA3A7F719}">
      <dgm:prSet custT="1"/>
      <dgm:spPr/>
      <dgm:t>
        <a:bodyPr/>
        <a:lstStyle/>
        <a:p>
          <a:r>
            <a:rPr lang="en-US" sz="2000" b="0" dirty="0">
              <a:solidFill>
                <a:schemeClr val="bg1"/>
              </a:solidFill>
            </a:rPr>
            <a:t>Control Objectives for Business and Related Technology (COBIT) is a set of documents published by ISACA</a:t>
          </a:r>
        </a:p>
      </dgm:t>
    </dgm:pt>
    <dgm:pt modelId="{3EDA0D1B-3881-6441-8004-F539081E0D09}" type="parTrans" cxnId="{A53745BE-221D-F642-8FF6-82C1BF459F0A}">
      <dgm:prSet/>
      <dgm:spPr/>
      <dgm:t>
        <a:bodyPr/>
        <a:lstStyle/>
        <a:p>
          <a:endParaRPr lang="en-US"/>
        </a:p>
      </dgm:t>
    </dgm:pt>
    <dgm:pt modelId="{EF077C4B-9688-E641-AF2B-CE7C50C3F27B}" type="sibTrans" cxnId="{A53745BE-221D-F642-8FF6-82C1BF459F0A}">
      <dgm:prSet/>
      <dgm:spPr/>
      <dgm:t>
        <a:bodyPr/>
        <a:lstStyle/>
        <a:p>
          <a:endParaRPr lang="en-US"/>
        </a:p>
      </dgm:t>
    </dgm:pt>
    <dgm:pt modelId="{131C6569-2FDC-E34F-8112-4DFF8D3992A7}">
      <dgm:prSet custT="1"/>
      <dgm:spPr/>
      <dgm:t>
        <a:bodyPr/>
        <a:lstStyle/>
        <a:p>
          <a:r>
            <a:rPr lang="en-US" sz="2000" b="0" dirty="0">
              <a:solidFill>
                <a:schemeClr val="bg1"/>
              </a:solidFill>
            </a:rPr>
            <a:t>ISACA is an independent, nonprofit, global association engaged in the development, adoption, and use of globally accepted, industry-leading knowledge and practices for information systems</a:t>
          </a:r>
        </a:p>
      </dgm:t>
    </dgm:pt>
    <dgm:pt modelId="{6A126ACE-14C3-7A4F-9FD8-0A257D799B9B}" type="parTrans" cxnId="{78E0636F-D92B-5947-8BC5-85CE441E404B}">
      <dgm:prSet/>
      <dgm:spPr/>
      <dgm:t>
        <a:bodyPr/>
        <a:lstStyle/>
        <a:p>
          <a:endParaRPr lang="en-US"/>
        </a:p>
      </dgm:t>
    </dgm:pt>
    <dgm:pt modelId="{563B0D6B-4624-4947-B53C-CEC8CCBDB67C}" type="sibTrans" cxnId="{78E0636F-D92B-5947-8BC5-85CE441E404B}">
      <dgm:prSet/>
      <dgm:spPr/>
      <dgm:t>
        <a:bodyPr/>
        <a:lstStyle/>
        <a:p>
          <a:endParaRPr lang="en-US"/>
        </a:p>
      </dgm:t>
    </dgm:pt>
    <dgm:pt modelId="{2A6DD182-8715-624B-9292-163BD433B4E7}">
      <dgm:prSet custT="1"/>
      <dgm:spPr/>
      <dgm:t>
        <a:bodyPr/>
        <a:lstStyle/>
        <a:p>
          <a:endParaRPr lang="en-US" sz="2000" b="0" dirty="0">
            <a:solidFill>
              <a:schemeClr val="bg1"/>
            </a:solidFill>
          </a:endParaRPr>
        </a:p>
        <a:p>
          <a:r>
            <a:rPr lang="en-US" sz="2000" b="0" dirty="0">
              <a:solidFill>
                <a:schemeClr val="bg1"/>
              </a:solidFill>
            </a:rPr>
            <a:t>COBIT 5 is the fifth version of the set of documents to be released and is intended to be a comprehensive framework for the governance and management of enterprise IT</a:t>
          </a:r>
        </a:p>
      </dgm:t>
    </dgm:pt>
    <dgm:pt modelId="{CF653859-719B-4D4C-811D-073C0EEC6BA6}" type="parTrans" cxnId="{4F88CC44-75C3-7C49-9732-53F23CFC78EB}">
      <dgm:prSet/>
      <dgm:spPr/>
      <dgm:t>
        <a:bodyPr/>
        <a:lstStyle/>
        <a:p>
          <a:endParaRPr lang="en-US"/>
        </a:p>
      </dgm:t>
    </dgm:pt>
    <dgm:pt modelId="{958ECF8A-3A2B-234F-A01E-CC59EB0D1999}" type="sibTrans" cxnId="{4F88CC44-75C3-7C49-9732-53F23CFC78EB}">
      <dgm:prSet/>
      <dgm:spPr/>
      <dgm:t>
        <a:bodyPr/>
        <a:lstStyle/>
        <a:p>
          <a:endParaRPr lang="en-US"/>
        </a:p>
      </dgm:t>
    </dgm:pt>
    <dgm:pt modelId="{6C7118CB-CE95-E14A-AB1E-CC64D3F21445}" type="pres">
      <dgm:prSet presAssocID="{2BD43A73-CB85-7949-B635-DB22619D3152}" presName="Name0" presStyleCnt="0">
        <dgm:presLayoutVars>
          <dgm:chMax val="3"/>
          <dgm:chPref val="1"/>
          <dgm:dir/>
          <dgm:animLvl val="lvl"/>
          <dgm:resizeHandles/>
        </dgm:presLayoutVars>
      </dgm:prSet>
      <dgm:spPr/>
    </dgm:pt>
    <dgm:pt modelId="{37CE1D9D-180A-B940-BAAA-54232E90C8B5}" type="pres">
      <dgm:prSet presAssocID="{2BD43A73-CB85-7949-B635-DB22619D3152}" presName="outerBox" presStyleCnt="0"/>
      <dgm:spPr/>
    </dgm:pt>
    <dgm:pt modelId="{F51E8610-07D9-8F4C-9A72-C28955D43A68}" type="pres">
      <dgm:prSet presAssocID="{2BD43A73-CB85-7949-B635-DB22619D3152}" presName="outerBoxParent" presStyleLbl="node1" presStyleIdx="0" presStyleCnt="3"/>
      <dgm:spPr/>
    </dgm:pt>
    <dgm:pt modelId="{C08A312E-D3F7-DA4C-9D21-562058C015F7}" type="pres">
      <dgm:prSet presAssocID="{2BD43A73-CB85-7949-B635-DB22619D3152}" presName="outerBoxChildren" presStyleCnt="0"/>
      <dgm:spPr/>
    </dgm:pt>
    <dgm:pt modelId="{49A8E51D-BCE2-5442-A9A0-C8D9CCAD1C92}" type="pres">
      <dgm:prSet presAssocID="{2BD43A73-CB85-7949-B635-DB22619D3152}" presName="middleBox" presStyleCnt="0"/>
      <dgm:spPr/>
    </dgm:pt>
    <dgm:pt modelId="{2488D67F-3024-9842-9433-3F110E172D3A}" type="pres">
      <dgm:prSet presAssocID="{2BD43A73-CB85-7949-B635-DB22619D3152}" presName="middleBoxParent" presStyleLbl="node1" presStyleIdx="1" presStyleCnt="3" custScaleY="111207"/>
      <dgm:spPr/>
    </dgm:pt>
    <dgm:pt modelId="{6B055A20-C676-1343-BCA0-7AE4C15E8BE2}" type="pres">
      <dgm:prSet presAssocID="{2BD43A73-CB85-7949-B635-DB22619D3152}" presName="middleBoxChildren" presStyleCnt="0"/>
      <dgm:spPr/>
    </dgm:pt>
    <dgm:pt modelId="{FE650925-ECCC-9E4E-B789-D389B47B94EE}" type="pres">
      <dgm:prSet presAssocID="{2BD43A73-CB85-7949-B635-DB22619D3152}" presName="centerBox" presStyleCnt="0"/>
      <dgm:spPr/>
    </dgm:pt>
    <dgm:pt modelId="{A48745AE-9E46-4B45-A2A9-3DD3D1460748}" type="pres">
      <dgm:prSet presAssocID="{2BD43A73-CB85-7949-B635-DB22619D3152}" presName="centerBoxParent" presStyleLbl="node1" presStyleIdx="2" presStyleCnt="3"/>
      <dgm:spPr/>
    </dgm:pt>
  </dgm:ptLst>
  <dgm:cxnLst>
    <dgm:cxn modelId="{4F88CC44-75C3-7C49-9732-53F23CFC78EB}" srcId="{2BD43A73-CB85-7949-B635-DB22619D3152}" destId="{2A6DD182-8715-624B-9292-163BD433B4E7}" srcOrd="2" destOrd="0" parTransId="{CF653859-719B-4D4C-811D-073C0EEC6BA6}" sibTransId="{958ECF8A-3A2B-234F-A01E-CC59EB0D1999}"/>
    <dgm:cxn modelId="{78E0636F-D92B-5947-8BC5-85CE441E404B}" srcId="{2BD43A73-CB85-7949-B635-DB22619D3152}" destId="{131C6569-2FDC-E34F-8112-4DFF8D3992A7}" srcOrd="1" destOrd="0" parTransId="{6A126ACE-14C3-7A4F-9FD8-0A257D799B9B}" sibTransId="{563B0D6B-4624-4947-B53C-CEC8CCBDB67C}"/>
    <dgm:cxn modelId="{4DBC8B54-1358-CD47-960C-EB746C32A7F2}" type="presOf" srcId="{2A6DD182-8715-624B-9292-163BD433B4E7}" destId="{A48745AE-9E46-4B45-A2A9-3DD3D1460748}" srcOrd="0" destOrd="0" presId="urn:microsoft.com/office/officeart/2005/8/layout/target2"/>
    <dgm:cxn modelId="{3DB07877-1956-D149-9DF6-B8ED9645E311}" type="presOf" srcId="{2BD43A73-CB85-7949-B635-DB22619D3152}" destId="{6C7118CB-CE95-E14A-AB1E-CC64D3F21445}" srcOrd="0" destOrd="0" presId="urn:microsoft.com/office/officeart/2005/8/layout/target2"/>
    <dgm:cxn modelId="{A53745BE-221D-F642-8FF6-82C1BF459F0A}" srcId="{2BD43A73-CB85-7949-B635-DB22619D3152}" destId="{C7C0312F-2F49-8D4A-8E35-8DEBA3A7F719}" srcOrd="0" destOrd="0" parTransId="{3EDA0D1B-3881-6441-8004-F539081E0D09}" sibTransId="{EF077C4B-9688-E641-AF2B-CE7C50C3F27B}"/>
    <dgm:cxn modelId="{DB274BC0-5FB0-3442-8987-F79BDD338FF0}" type="presOf" srcId="{C7C0312F-2F49-8D4A-8E35-8DEBA3A7F719}" destId="{F51E8610-07D9-8F4C-9A72-C28955D43A68}" srcOrd="0" destOrd="0" presId="urn:microsoft.com/office/officeart/2005/8/layout/target2"/>
    <dgm:cxn modelId="{AAC337DC-7E2F-C24D-A720-6B3C3F36667A}" type="presOf" srcId="{131C6569-2FDC-E34F-8112-4DFF8D3992A7}" destId="{2488D67F-3024-9842-9433-3F110E172D3A}" srcOrd="0" destOrd="0" presId="urn:microsoft.com/office/officeart/2005/8/layout/target2"/>
    <dgm:cxn modelId="{A9A093C1-7545-604B-8679-6FE031089BE1}" type="presParOf" srcId="{6C7118CB-CE95-E14A-AB1E-CC64D3F21445}" destId="{37CE1D9D-180A-B940-BAAA-54232E90C8B5}" srcOrd="0" destOrd="0" presId="urn:microsoft.com/office/officeart/2005/8/layout/target2"/>
    <dgm:cxn modelId="{0DEB2AFA-49B8-734E-A36B-0C4284ADC7C1}" type="presParOf" srcId="{37CE1D9D-180A-B940-BAAA-54232E90C8B5}" destId="{F51E8610-07D9-8F4C-9A72-C28955D43A68}" srcOrd="0" destOrd="0" presId="urn:microsoft.com/office/officeart/2005/8/layout/target2"/>
    <dgm:cxn modelId="{71C32A9C-12B9-1747-AC67-41D053A8B2FB}" type="presParOf" srcId="{37CE1D9D-180A-B940-BAAA-54232E90C8B5}" destId="{C08A312E-D3F7-DA4C-9D21-562058C015F7}" srcOrd="1" destOrd="0" presId="urn:microsoft.com/office/officeart/2005/8/layout/target2"/>
    <dgm:cxn modelId="{3C70377E-4363-DD4F-A7D2-DD168E43C1AD}" type="presParOf" srcId="{6C7118CB-CE95-E14A-AB1E-CC64D3F21445}" destId="{49A8E51D-BCE2-5442-A9A0-C8D9CCAD1C92}" srcOrd="1" destOrd="0" presId="urn:microsoft.com/office/officeart/2005/8/layout/target2"/>
    <dgm:cxn modelId="{6672A804-B7B3-FB4E-8549-387B11FEA064}" type="presParOf" srcId="{49A8E51D-BCE2-5442-A9A0-C8D9CCAD1C92}" destId="{2488D67F-3024-9842-9433-3F110E172D3A}" srcOrd="0" destOrd="0" presId="urn:microsoft.com/office/officeart/2005/8/layout/target2"/>
    <dgm:cxn modelId="{A3E026C1-17CF-4C4E-ACCB-2DEF9505AC9F}" type="presParOf" srcId="{49A8E51D-BCE2-5442-A9A0-C8D9CCAD1C92}" destId="{6B055A20-C676-1343-BCA0-7AE4C15E8BE2}" srcOrd="1" destOrd="0" presId="urn:microsoft.com/office/officeart/2005/8/layout/target2"/>
    <dgm:cxn modelId="{1F10CD28-7B43-0743-93B4-9058E6455E95}" type="presParOf" srcId="{6C7118CB-CE95-E14A-AB1E-CC64D3F21445}" destId="{FE650925-ECCC-9E4E-B789-D389B47B94EE}" srcOrd="2" destOrd="0" presId="urn:microsoft.com/office/officeart/2005/8/layout/target2"/>
    <dgm:cxn modelId="{6F463418-D37E-D24C-B38B-07CF7114C819}" type="presParOf" srcId="{FE650925-ECCC-9E4E-B789-D389B47B94EE}" destId="{A48745AE-9E46-4B45-A2A9-3DD3D1460748}" srcOrd="0" destOrd="0" presId="urn:microsoft.com/office/officeart/2005/8/layout/targe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DF96B2-FBE6-4598-BEF3-B1F40141F9DC}">
      <dsp:nvSpPr>
        <dsp:cNvPr id="0" name=""/>
        <dsp:cNvSpPr/>
      </dsp:nvSpPr>
      <dsp:spPr>
        <a:xfrm>
          <a:off x="0" y="339"/>
          <a:ext cx="8710933"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62DF16C-05B0-4804-BD8D-65986807EDD5}">
      <dsp:nvSpPr>
        <dsp:cNvPr id="0" name=""/>
        <dsp:cNvSpPr/>
      </dsp:nvSpPr>
      <dsp:spPr>
        <a:xfrm>
          <a:off x="0" y="339"/>
          <a:ext cx="8710933" cy="5558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b="0" i="0" kern="1200"/>
            <a:t>Course Introduction</a:t>
          </a:r>
          <a:endParaRPr lang="en-US" sz="2200" kern="1200"/>
        </a:p>
      </dsp:txBody>
      <dsp:txXfrm>
        <a:off x="0" y="339"/>
        <a:ext cx="8710933" cy="555864"/>
      </dsp:txXfrm>
    </dsp:sp>
    <dsp:sp modelId="{825EBF7D-3F28-45A7-9732-FFB5D505AB9D}">
      <dsp:nvSpPr>
        <dsp:cNvPr id="0" name=""/>
        <dsp:cNvSpPr/>
      </dsp:nvSpPr>
      <dsp:spPr>
        <a:xfrm>
          <a:off x="0" y="556203"/>
          <a:ext cx="8710933"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B859FDA-DB82-42C9-B5D5-3F4916403FF1}">
      <dsp:nvSpPr>
        <dsp:cNvPr id="0" name=""/>
        <dsp:cNvSpPr/>
      </dsp:nvSpPr>
      <dsp:spPr>
        <a:xfrm>
          <a:off x="0" y="556203"/>
          <a:ext cx="8710933" cy="5558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b="0" i="0" kern="1200"/>
            <a:t>In-class Survey</a:t>
          </a:r>
          <a:endParaRPr lang="en-US" sz="2200" kern="1200"/>
        </a:p>
      </dsp:txBody>
      <dsp:txXfrm>
        <a:off x="0" y="556203"/>
        <a:ext cx="8710933" cy="555864"/>
      </dsp:txXfrm>
    </dsp:sp>
    <dsp:sp modelId="{48E0581C-7873-406D-AA9B-4229ED9A23DB}">
      <dsp:nvSpPr>
        <dsp:cNvPr id="0" name=""/>
        <dsp:cNvSpPr/>
      </dsp:nvSpPr>
      <dsp:spPr>
        <a:xfrm>
          <a:off x="0" y="1112067"/>
          <a:ext cx="8710933"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C8E5629-419C-4DC6-B387-525BF60B6AB0}">
      <dsp:nvSpPr>
        <dsp:cNvPr id="0" name=""/>
        <dsp:cNvSpPr/>
      </dsp:nvSpPr>
      <dsp:spPr>
        <a:xfrm>
          <a:off x="0" y="1112067"/>
          <a:ext cx="8710933" cy="5558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b="0" i="0" kern="1200"/>
            <a:t>Student Self-introductions</a:t>
          </a:r>
          <a:endParaRPr lang="en-US" sz="2200" kern="1200" dirty="0"/>
        </a:p>
      </dsp:txBody>
      <dsp:txXfrm>
        <a:off x="0" y="1112067"/>
        <a:ext cx="8710933" cy="555864"/>
      </dsp:txXfrm>
    </dsp:sp>
    <dsp:sp modelId="{A8ABED41-D216-4848-AE10-8DEB6930848B}">
      <dsp:nvSpPr>
        <dsp:cNvPr id="0" name=""/>
        <dsp:cNvSpPr/>
      </dsp:nvSpPr>
      <dsp:spPr>
        <a:xfrm>
          <a:off x="0" y="1667932"/>
          <a:ext cx="8710933"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D50D7E7-7399-4F70-A568-8CC984178B2E}">
      <dsp:nvSpPr>
        <dsp:cNvPr id="0" name=""/>
        <dsp:cNvSpPr/>
      </dsp:nvSpPr>
      <dsp:spPr>
        <a:xfrm>
          <a:off x="0" y="1667932"/>
          <a:ext cx="8710933" cy="5558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dirty="0"/>
            <a:t>Cybersecurity Field Overview</a:t>
          </a:r>
        </a:p>
      </dsp:txBody>
      <dsp:txXfrm>
        <a:off x="0" y="1667932"/>
        <a:ext cx="8710933" cy="555864"/>
      </dsp:txXfrm>
    </dsp:sp>
    <dsp:sp modelId="{375340E8-D5C1-4637-AF9A-AA6878EEC76D}">
      <dsp:nvSpPr>
        <dsp:cNvPr id="0" name=""/>
        <dsp:cNvSpPr/>
      </dsp:nvSpPr>
      <dsp:spPr>
        <a:xfrm>
          <a:off x="0" y="2223796"/>
          <a:ext cx="8710933"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5FC81B3-9AA9-4847-94E4-F09F465EF93C}">
      <dsp:nvSpPr>
        <dsp:cNvPr id="0" name=""/>
        <dsp:cNvSpPr/>
      </dsp:nvSpPr>
      <dsp:spPr>
        <a:xfrm>
          <a:off x="0" y="2223796"/>
          <a:ext cx="8710933" cy="5558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b="0" i="0" kern="1200" dirty="0"/>
            <a:t>Stallings Chapter 1: </a:t>
          </a:r>
          <a:r>
            <a:rPr lang="en-US" sz="2200" kern="1200" dirty="0"/>
            <a:t>Best Practices, Standards, and a Plan of Action </a:t>
          </a:r>
        </a:p>
      </dsp:txBody>
      <dsp:txXfrm>
        <a:off x="0" y="2223796"/>
        <a:ext cx="8710933" cy="55586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C8F76A3-5B2C-4682-9707-7D28F7E2522E}">
      <dsp:nvSpPr>
        <dsp:cNvPr id="0" name=""/>
        <dsp:cNvSpPr/>
      </dsp:nvSpPr>
      <dsp:spPr>
        <a:xfrm>
          <a:off x="1925" y="1622419"/>
          <a:ext cx="2212999" cy="110649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r>
            <a:rPr lang="en-US" sz="2400" kern="1200" dirty="0"/>
            <a:t>Who you are</a:t>
          </a:r>
        </a:p>
      </dsp:txBody>
      <dsp:txXfrm>
        <a:off x="34333" y="1654827"/>
        <a:ext cx="2148183" cy="1041683"/>
      </dsp:txXfrm>
    </dsp:sp>
    <dsp:sp modelId="{585C06FC-3ED4-4EBA-B8F4-CBCE1C5DF8C8}">
      <dsp:nvSpPr>
        <dsp:cNvPr id="0" name=""/>
        <dsp:cNvSpPr/>
      </dsp:nvSpPr>
      <dsp:spPr>
        <a:xfrm>
          <a:off x="2768175" y="1622419"/>
          <a:ext cx="2212999" cy="110649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r>
            <a:rPr lang="en-US" sz="2400" kern="1200" dirty="0"/>
            <a:t>Where you’re from</a:t>
          </a:r>
        </a:p>
      </dsp:txBody>
      <dsp:txXfrm>
        <a:off x="2800583" y="1654827"/>
        <a:ext cx="2148183" cy="1041683"/>
      </dsp:txXfrm>
    </dsp:sp>
    <dsp:sp modelId="{4159528F-625D-4A0F-AF63-704E72E74315}">
      <dsp:nvSpPr>
        <dsp:cNvPr id="0" name=""/>
        <dsp:cNvSpPr/>
      </dsp:nvSpPr>
      <dsp:spPr>
        <a:xfrm>
          <a:off x="5534424" y="1622419"/>
          <a:ext cx="2212999" cy="110649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r>
            <a:rPr lang="en-US" sz="2400" kern="1200" dirty="0"/>
            <a:t>Past experience</a:t>
          </a:r>
        </a:p>
      </dsp:txBody>
      <dsp:txXfrm>
        <a:off x="5566832" y="1654827"/>
        <a:ext cx="2148183" cy="1041683"/>
      </dsp:txXfrm>
    </dsp:sp>
    <dsp:sp modelId="{32195940-3C7E-40A2-8F0D-384BE1AA52B0}">
      <dsp:nvSpPr>
        <dsp:cNvPr id="0" name=""/>
        <dsp:cNvSpPr/>
      </dsp:nvSpPr>
      <dsp:spPr>
        <a:xfrm>
          <a:off x="8300674" y="1622419"/>
          <a:ext cx="2212999" cy="110649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r>
            <a:rPr lang="en-US" sz="2400" kern="1200" dirty="0"/>
            <a:t>What you hope to gain from this course</a:t>
          </a:r>
        </a:p>
      </dsp:txBody>
      <dsp:txXfrm>
        <a:off x="8333082" y="1654827"/>
        <a:ext cx="2148183" cy="104168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9A7A81-7E8B-A045-842E-099A9C06592D}">
      <dsp:nvSpPr>
        <dsp:cNvPr id="0" name=""/>
        <dsp:cNvSpPr/>
      </dsp:nvSpPr>
      <dsp:spPr>
        <a:xfrm>
          <a:off x="9733" y="423836"/>
          <a:ext cx="1748342" cy="4320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en-US" sz="2000" kern="1200" dirty="0"/>
            <a:t>Availability</a:t>
          </a:r>
        </a:p>
      </dsp:txBody>
      <dsp:txXfrm>
        <a:off x="9733" y="423836"/>
        <a:ext cx="1748342" cy="432000"/>
      </dsp:txXfrm>
    </dsp:sp>
    <dsp:sp modelId="{6BC1C860-C8F2-3A42-9236-5B2F2A33D1E6}">
      <dsp:nvSpPr>
        <dsp:cNvPr id="0" name=""/>
        <dsp:cNvSpPr/>
      </dsp:nvSpPr>
      <dsp:spPr>
        <a:xfrm>
          <a:off x="131702" y="855836"/>
          <a:ext cx="1504403" cy="394134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a:lnSpc>
              <a:spcPct val="100000"/>
            </a:lnSpc>
            <a:spcBef>
              <a:spcPct val="0"/>
            </a:spcBef>
            <a:spcAft>
              <a:spcPct val="15000"/>
            </a:spcAft>
            <a:buChar char="•"/>
          </a:pPr>
          <a:r>
            <a:rPr lang="en-US" sz="1500" kern="1200"/>
            <a:t>The property of a system or a system resource being accessible or usable or operational upon demand, by an authorized system entity, according to performance specifications for the system</a:t>
          </a:r>
          <a:endParaRPr lang="en-US" sz="1500" kern="1200" dirty="0"/>
        </a:p>
      </dsp:txBody>
      <dsp:txXfrm>
        <a:off x="131702" y="855836"/>
        <a:ext cx="1504403" cy="3941340"/>
      </dsp:txXfrm>
    </dsp:sp>
    <dsp:sp modelId="{A40B5CA6-190D-7641-BE75-C9BAD0D04807}">
      <dsp:nvSpPr>
        <dsp:cNvPr id="0" name=""/>
        <dsp:cNvSpPr/>
      </dsp:nvSpPr>
      <dsp:spPr>
        <a:xfrm>
          <a:off x="1968692" y="423836"/>
          <a:ext cx="1504403" cy="4320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en-US" sz="2000" kern="1200" dirty="0"/>
            <a:t>Integrity</a:t>
          </a:r>
        </a:p>
      </dsp:txBody>
      <dsp:txXfrm>
        <a:off x="1968692" y="423836"/>
        <a:ext cx="1504403" cy="432000"/>
      </dsp:txXfrm>
    </dsp:sp>
    <dsp:sp modelId="{FEBA0F7E-FBA4-D547-B2A5-34F5FBB04775}">
      <dsp:nvSpPr>
        <dsp:cNvPr id="0" name=""/>
        <dsp:cNvSpPr/>
      </dsp:nvSpPr>
      <dsp:spPr>
        <a:xfrm>
          <a:off x="1968692" y="855836"/>
          <a:ext cx="1504403" cy="394134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a:lnSpc>
              <a:spcPct val="100000"/>
            </a:lnSpc>
            <a:spcBef>
              <a:spcPct val="0"/>
            </a:spcBef>
            <a:spcAft>
              <a:spcPct val="15000"/>
            </a:spcAft>
            <a:buChar char="•"/>
          </a:pPr>
          <a:r>
            <a:rPr lang="en-US" sz="1500" kern="1200"/>
            <a:t>The property that data has not been changed, destroyed, or lost in an unauthorized or accidental manner</a:t>
          </a:r>
          <a:endParaRPr lang="en-US" sz="1500" kern="1200" dirty="0"/>
        </a:p>
      </dsp:txBody>
      <dsp:txXfrm>
        <a:off x="1968692" y="855836"/>
        <a:ext cx="1504403" cy="3941340"/>
      </dsp:txXfrm>
    </dsp:sp>
    <dsp:sp modelId="{94924223-773D-094B-8258-09FD14F08D89}">
      <dsp:nvSpPr>
        <dsp:cNvPr id="0" name=""/>
        <dsp:cNvSpPr/>
      </dsp:nvSpPr>
      <dsp:spPr>
        <a:xfrm>
          <a:off x="3683712" y="423836"/>
          <a:ext cx="1740805" cy="4320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en-US" sz="2000" kern="1200" dirty="0"/>
            <a:t>Authenticity</a:t>
          </a:r>
        </a:p>
      </dsp:txBody>
      <dsp:txXfrm>
        <a:off x="3683712" y="423836"/>
        <a:ext cx="1740805" cy="432000"/>
      </dsp:txXfrm>
    </dsp:sp>
    <dsp:sp modelId="{38F52D4C-3735-6947-864F-8C2129D3B504}">
      <dsp:nvSpPr>
        <dsp:cNvPr id="0" name=""/>
        <dsp:cNvSpPr/>
      </dsp:nvSpPr>
      <dsp:spPr>
        <a:xfrm>
          <a:off x="3801913" y="855836"/>
          <a:ext cx="1504403" cy="394134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a:lnSpc>
              <a:spcPct val="100000"/>
            </a:lnSpc>
            <a:spcBef>
              <a:spcPct val="0"/>
            </a:spcBef>
            <a:spcAft>
              <a:spcPct val="15000"/>
            </a:spcAft>
            <a:buChar char="•"/>
          </a:pPr>
          <a:r>
            <a:rPr lang="en-US" sz="1500" kern="1200"/>
            <a:t>The property of being genuine and being able to verify that users are who they say they are and that each input arriving at the system came from a trusted source</a:t>
          </a:r>
          <a:endParaRPr lang="en-US" sz="1500" kern="1200" dirty="0"/>
        </a:p>
      </dsp:txBody>
      <dsp:txXfrm>
        <a:off x="3801913" y="855836"/>
        <a:ext cx="1504403" cy="3941340"/>
      </dsp:txXfrm>
    </dsp:sp>
    <dsp:sp modelId="{F74A06C2-24E9-BD47-B597-28352BD0B982}">
      <dsp:nvSpPr>
        <dsp:cNvPr id="0" name=""/>
        <dsp:cNvSpPr/>
      </dsp:nvSpPr>
      <dsp:spPr>
        <a:xfrm>
          <a:off x="5635285" y="365436"/>
          <a:ext cx="1759099" cy="540872"/>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en-US" sz="2000" kern="1200" dirty="0"/>
            <a:t>Non-repudiation</a:t>
          </a:r>
        </a:p>
      </dsp:txBody>
      <dsp:txXfrm>
        <a:off x="5635285" y="365436"/>
        <a:ext cx="1759099" cy="540872"/>
      </dsp:txXfrm>
    </dsp:sp>
    <dsp:sp modelId="{B9252DB1-533E-0241-847C-CC8B3A877133}">
      <dsp:nvSpPr>
        <dsp:cNvPr id="0" name=""/>
        <dsp:cNvSpPr/>
      </dsp:nvSpPr>
      <dsp:spPr>
        <a:xfrm>
          <a:off x="5762482" y="883054"/>
          <a:ext cx="1504403" cy="394134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a:lnSpc>
              <a:spcPct val="100000"/>
            </a:lnSpc>
            <a:spcBef>
              <a:spcPct val="0"/>
            </a:spcBef>
            <a:spcAft>
              <a:spcPct val="15000"/>
            </a:spcAft>
            <a:buChar char="•"/>
          </a:pPr>
          <a:r>
            <a:rPr lang="en-US" sz="1500" kern="1200"/>
            <a:t>Assurance that the sender of information is provided with proof of delivery and the recipient is provided with proof of the sender’s identity, so neither can later deny having processed the information</a:t>
          </a:r>
          <a:endParaRPr lang="en-US" sz="1500" kern="1200" dirty="0"/>
        </a:p>
      </dsp:txBody>
      <dsp:txXfrm>
        <a:off x="5762482" y="883054"/>
        <a:ext cx="1504403" cy="3941340"/>
      </dsp:txXfrm>
    </dsp:sp>
    <dsp:sp modelId="{3B51A744-9C72-B449-B3BC-B6F6B28EED89}">
      <dsp:nvSpPr>
        <dsp:cNvPr id="0" name=""/>
        <dsp:cNvSpPr/>
      </dsp:nvSpPr>
      <dsp:spPr>
        <a:xfrm>
          <a:off x="7604850" y="423836"/>
          <a:ext cx="1990506" cy="4320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en-US" sz="2000" kern="1200" dirty="0"/>
            <a:t>Confidentiality</a:t>
          </a:r>
        </a:p>
      </dsp:txBody>
      <dsp:txXfrm>
        <a:off x="7604850" y="423836"/>
        <a:ext cx="1990506" cy="432000"/>
      </dsp:txXfrm>
    </dsp:sp>
    <dsp:sp modelId="{A95F3519-3495-464A-A356-28EC62780ACC}">
      <dsp:nvSpPr>
        <dsp:cNvPr id="0" name=""/>
        <dsp:cNvSpPr/>
      </dsp:nvSpPr>
      <dsp:spPr>
        <a:xfrm>
          <a:off x="7847902" y="855836"/>
          <a:ext cx="1504403" cy="394134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a:lnSpc>
              <a:spcPct val="100000"/>
            </a:lnSpc>
            <a:spcBef>
              <a:spcPct val="0"/>
            </a:spcBef>
            <a:spcAft>
              <a:spcPct val="15000"/>
            </a:spcAft>
            <a:buChar char="•"/>
          </a:pPr>
          <a:r>
            <a:rPr lang="en-US" sz="1500" kern="1200"/>
            <a:t>The property that data is not disclosed to system entities unless they have been authorized to know the data</a:t>
          </a:r>
          <a:endParaRPr lang="en-US" sz="1500" kern="1200" dirty="0"/>
        </a:p>
      </dsp:txBody>
      <dsp:txXfrm>
        <a:off x="7847902" y="855836"/>
        <a:ext cx="1504403" cy="3941340"/>
      </dsp:txXfrm>
    </dsp:sp>
    <dsp:sp modelId="{A5181703-23EA-5F40-B644-B99817BB49AF}">
      <dsp:nvSpPr>
        <dsp:cNvPr id="0" name=""/>
        <dsp:cNvSpPr/>
      </dsp:nvSpPr>
      <dsp:spPr>
        <a:xfrm>
          <a:off x="9805973" y="423836"/>
          <a:ext cx="1966390" cy="4320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en-US" sz="2000" kern="1200" dirty="0"/>
            <a:t>Accountability</a:t>
          </a:r>
        </a:p>
      </dsp:txBody>
      <dsp:txXfrm>
        <a:off x="9805973" y="423836"/>
        <a:ext cx="1966390" cy="432000"/>
      </dsp:txXfrm>
    </dsp:sp>
    <dsp:sp modelId="{FD6286DA-F463-AE4C-A010-D96E65EA679D}">
      <dsp:nvSpPr>
        <dsp:cNvPr id="0" name=""/>
        <dsp:cNvSpPr/>
      </dsp:nvSpPr>
      <dsp:spPr>
        <a:xfrm>
          <a:off x="10036967" y="855836"/>
          <a:ext cx="1504403" cy="394134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a:lnSpc>
              <a:spcPct val="100000"/>
            </a:lnSpc>
            <a:spcBef>
              <a:spcPct val="0"/>
            </a:spcBef>
            <a:spcAft>
              <a:spcPct val="15000"/>
            </a:spcAft>
            <a:buChar char="•"/>
          </a:pPr>
          <a:r>
            <a:rPr lang="en-US" sz="1500" kern="1200"/>
            <a:t>The property of a system or system resource ensuring that the actions of a system entity may be traced uniquely to that entity, which can then be held responsible for its actions </a:t>
          </a:r>
          <a:endParaRPr lang="en-US" sz="1500" kern="1200" dirty="0"/>
        </a:p>
      </dsp:txBody>
      <dsp:txXfrm>
        <a:off x="10036967" y="855836"/>
        <a:ext cx="1504403" cy="394134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E34220-9172-E54F-B9F7-389BBF90EF8B}">
      <dsp:nvSpPr>
        <dsp:cNvPr id="0" name=""/>
        <dsp:cNvSpPr/>
      </dsp:nvSpPr>
      <dsp:spPr>
        <a:xfrm rot="16200000">
          <a:off x="-1078538" y="1078538"/>
          <a:ext cx="5533696" cy="3376618"/>
        </a:xfrm>
        <a:prstGeom prst="flowChartManualOperation">
          <a:avLst/>
        </a:prstGeom>
        <a:solidFill>
          <a:schemeClr val="accent2">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39700" tIns="0" rIns="139700" bIns="0" numCol="1" spcCol="1270" anchor="t" anchorCtr="0">
          <a:noAutofit/>
        </a:bodyPr>
        <a:lstStyle/>
        <a:p>
          <a:pPr marL="0" lvl="0" indent="0" algn="l" defTabSz="977900">
            <a:lnSpc>
              <a:spcPct val="90000"/>
            </a:lnSpc>
            <a:spcBef>
              <a:spcPct val="0"/>
            </a:spcBef>
            <a:spcAft>
              <a:spcPct val="35000"/>
            </a:spcAft>
            <a:buNone/>
          </a:pPr>
          <a:r>
            <a:rPr lang="en-US" sz="2200" kern="1200" dirty="0">
              <a:solidFill>
                <a:schemeClr val="bg1"/>
              </a:solidFill>
            </a:rPr>
            <a:t>Scale and complexity of cyberspace</a:t>
          </a:r>
        </a:p>
        <a:p>
          <a:pPr marL="114300" lvl="1" indent="-114300" algn="l" defTabSz="622300">
            <a:lnSpc>
              <a:spcPct val="90000"/>
            </a:lnSpc>
            <a:spcBef>
              <a:spcPts val="1200"/>
            </a:spcBef>
            <a:spcAft>
              <a:spcPts val="798"/>
            </a:spcAft>
            <a:buChar char="•"/>
          </a:pPr>
          <a:r>
            <a:rPr lang="en-US" sz="1400" kern="1200" dirty="0">
              <a:solidFill>
                <a:schemeClr val="bg1"/>
              </a:solidFill>
            </a:rPr>
            <a:t>Is massive---cyberspace involves mobile devices, workstations, servers, massive data centers, cloud computing services, Internet of Things (IoT) deployments, and a wide variety of wired and wireless networks</a:t>
          </a:r>
        </a:p>
        <a:p>
          <a:pPr marL="114300" lvl="1" indent="-114300" algn="l" defTabSz="622300">
            <a:lnSpc>
              <a:spcPct val="90000"/>
            </a:lnSpc>
            <a:spcBef>
              <a:spcPts val="1200"/>
            </a:spcBef>
            <a:spcAft>
              <a:spcPts val="798"/>
            </a:spcAft>
            <a:buChar char="•"/>
          </a:pPr>
          <a:r>
            <a:rPr lang="en-US" sz="1400" kern="1200" dirty="0">
              <a:solidFill>
                <a:schemeClr val="bg1"/>
              </a:solidFill>
            </a:rPr>
            <a:t>Variety of individuals and applications requiring some level of access to these resources is also huge</a:t>
          </a:r>
        </a:p>
        <a:p>
          <a:pPr marL="114300" lvl="1" indent="-114300" algn="l" defTabSz="622300">
            <a:lnSpc>
              <a:spcPct val="90000"/>
            </a:lnSpc>
            <a:spcBef>
              <a:spcPts val="1200"/>
            </a:spcBef>
            <a:spcAft>
              <a:spcPts val="798"/>
            </a:spcAft>
            <a:buChar char="•"/>
          </a:pPr>
          <a:r>
            <a:rPr lang="en-US" sz="1400" kern="1200" dirty="0">
              <a:solidFill>
                <a:schemeClr val="bg1"/>
              </a:solidFill>
            </a:rPr>
            <a:t>The challenge to achieving cybersecurity constantly change as technologies advance, new applications of information technologies emerge,                          and societal                                     norms                                                evolve</a:t>
          </a:r>
        </a:p>
      </dsp:txBody>
      <dsp:txXfrm rot="5400000">
        <a:off x="1" y="1106738"/>
        <a:ext cx="3376618" cy="3320218"/>
      </dsp:txXfrm>
    </dsp:sp>
    <dsp:sp modelId="{5F6FD696-DA49-E445-AE37-16DE04D27576}">
      <dsp:nvSpPr>
        <dsp:cNvPr id="0" name=""/>
        <dsp:cNvSpPr/>
      </dsp:nvSpPr>
      <dsp:spPr>
        <a:xfrm rot="16200000">
          <a:off x="2154966" y="1418586"/>
          <a:ext cx="5533696" cy="2696522"/>
        </a:xfrm>
        <a:prstGeom prst="flowChartManualOperation">
          <a:avLst/>
        </a:prstGeom>
        <a:solidFill>
          <a:schemeClr val="accent3">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39700" tIns="0" rIns="139700" bIns="0" numCol="1" spcCol="1270" anchor="t" anchorCtr="0">
          <a:noAutofit/>
        </a:bodyPr>
        <a:lstStyle/>
        <a:p>
          <a:pPr marL="0" lvl="0" indent="0" algn="l" defTabSz="977900">
            <a:lnSpc>
              <a:spcPct val="90000"/>
            </a:lnSpc>
            <a:spcBef>
              <a:spcPct val="0"/>
            </a:spcBef>
            <a:spcAft>
              <a:spcPct val="35000"/>
            </a:spcAft>
            <a:buNone/>
          </a:pPr>
          <a:r>
            <a:rPr lang="en-US" sz="2200" kern="1200" dirty="0">
              <a:solidFill>
                <a:schemeClr val="bg1"/>
              </a:solidFill>
            </a:rPr>
            <a:t>Nature of the threat</a:t>
          </a:r>
        </a:p>
        <a:p>
          <a:pPr marL="114300" lvl="1" indent="-114300" algn="l" defTabSz="622300">
            <a:lnSpc>
              <a:spcPct val="90000"/>
            </a:lnSpc>
            <a:spcBef>
              <a:spcPct val="0"/>
            </a:spcBef>
            <a:spcAft>
              <a:spcPts val="798"/>
            </a:spcAft>
            <a:buChar char="•"/>
          </a:pPr>
          <a:r>
            <a:rPr lang="en-US" sz="1400" kern="1200" dirty="0">
              <a:solidFill>
                <a:schemeClr val="bg1"/>
              </a:solidFill>
            </a:rPr>
            <a:t>Organizational assets in cyberspace are under constant and evolving threat from vandals, criminals, terrorists, hostile states, and other malevolent actors</a:t>
          </a:r>
        </a:p>
        <a:p>
          <a:pPr marL="114300" lvl="1" indent="-114300" algn="l" defTabSz="622300">
            <a:lnSpc>
              <a:spcPct val="90000"/>
            </a:lnSpc>
            <a:spcBef>
              <a:spcPct val="0"/>
            </a:spcBef>
            <a:spcAft>
              <a:spcPts val="798"/>
            </a:spcAft>
            <a:buChar char="•"/>
          </a:pPr>
          <a:r>
            <a:rPr lang="en-US" sz="1400" kern="1200" dirty="0">
              <a:solidFill>
                <a:schemeClr val="bg1"/>
              </a:solidFill>
            </a:rPr>
            <a:t>A variety of legitimate actors, including businesses and governments, are interested in collecting, analyzing, and storing information from and about individuals and organization, potentially creating security and privacy risks</a:t>
          </a:r>
        </a:p>
      </dsp:txBody>
      <dsp:txXfrm rot="5400000">
        <a:off x="3573553" y="1106738"/>
        <a:ext cx="2696522" cy="3320218"/>
      </dsp:txXfrm>
    </dsp:sp>
    <dsp:sp modelId="{DC92F27C-A250-C64A-88C4-CCE31A520CBE}">
      <dsp:nvSpPr>
        <dsp:cNvPr id="0" name=""/>
        <dsp:cNvSpPr/>
      </dsp:nvSpPr>
      <dsp:spPr>
        <a:xfrm rot="16200000">
          <a:off x="5581034" y="881252"/>
          <a:ext cx="5533696" cy="3771190"/>
        </a:xfrm>
        <a:prstGeom prst="flowChartManualOperation">
          <a:avLst/>
        </a:prstGeom>
        <a:solidFill>
          <a:schemeClr val="accent4">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39700" tIns="0" rIns="139700" bIns="0" numCol="1" spcCol="1270" anchor="t" anchorCtr="0">
          <a:noAutofit/>
        </a:bodyPr>
        <a:lstStyle/>
        <a:p>
          <a:pPr marL="0" lvl="0" indent="0" algn="l" defTabSz="977900">
            <a:lnSpc>
              <a:spcPct val="90000"/>
            </a:lnSpc>
            <a:spcBef>
              <a:spcPct val="0"/>
            </a:spcBef>
            <a:spcAft>
              <a:spcPct val="35000"/>
            </a:spcAft>
            <a:buNone/>
          </a:pPr>
          <a:r>
            <a:rPr lang="en-US" sz="2200" kern="1200" dirty="0">
              <a:solidFill>
                <a:schemeClr val="bg1"/>
              </a:solidFill>
            </a:rPr>
            <a:t>User needs versus security implementation</a:t>
          </a:r>
        </a:p>
        <a:p>
          <a:pPr marL="114300" lvl="1" indent="-114300" algn="l" defTabSz="622300">
            <a:lnSpc>
              <a:spcPct val="90000"/>
            </a:lnSpc>
            <a:spcBef>
              <a:spcPct val="0"/>
            </a:spcBef>
            <a:spcAft>
              <a:spcPts val="798"/>
            </a:spcAft>
            <a:buChar char="•"/>
          </a:pPr>
          <a:r>
            <a:rPr lang="en-US" sz="1400" kern="1200" dirty="0">
              <a:solidFill>
                <a:schemeClr val="bg1"/>
              </a:solidFill>
            </a:rPr>
            <a:t>Users want technology with the most modern and powerful features, that is convenient to use, that offers anonymity in certain circumstances, and that is secure</a:t>
          </a:r>
        </a:p>
        <a:p>
          <a:pPr marL="114300" lvl="1" indent="-114300" algn="l" defTabSz="622300">
            <a:lnSpc>
              <a:spcPct val="90000"/>
            </a:lnSpc>
            <a:spcBef>
              <a:spcPct val="0"/>
            </a:spcBef>
            <a:spcAft>
              <a:spcPts val="798"/>
            </a:spcAft>
            <a:buChar char="•"/>
          </a:pPr>
          <a:r>
            <a:rPr lang="en-US" sz="1400" kern="1200">
              <a:solidFill>
                <a:schemeClr val="bg1"/>
              </a:solidFill>
            </a:rPr>
            <a:t>The simpler the system, and the more its individual elements are isolated from one another, the easier it is to implement effective security</a:t>
          </a:r>
          <a:endParaRPr lang="en-US" sz="1400" kern="1200" dirty="0">
            <a:solidFill>
              <a:schemeClr val="bg1"/>
            </a:solidFill>
          </a:endParaRPr>
        </a:p>
        <a:p>
          <a:pPr marL="114300" lvl="1" indent="-114300" algn="l" defTabSz="622300">
            <a:lnSpc>
              <a:spcPct val="90000"/>
            </a:lnSpc>
            <a:spcBef>
              <a:spcPct val="0"/>
            </a:spcBef>
            <a:spcAft>
              <a:spcPts val="798"/>
            </a:spcAft>
            <a:buChar char="•"/>
          </a:pPr>
          <a:r>
            <a:rPr lang="en-US" sz="1400" kern="1200">
              <a:solidFill>
                <a:schemeClr val="bg1"/>
              </a:solidFill>
            </a:rPr>
            <a:t>Users or groups within an organization that feel inconvenienced by security mechanisms will be tempted to find ways around those mechanisms or demand relaxation of the security requirements</a:t>
          </a:r>
          <a:endParaRPr lang="en-US" sz="1400" kern="1200" dirty="0">
            <a:solidFill>
              <a:schemeClr val="bg1"/>
            </a:solidFill>
          </a:endParaRPr>
        </a:p>
      </dsp:txBody>
      <dsp:txXfrm rot="5400000">
        <a:off x="6462287" y="1106738"/>
        <a:ext cx="3771190" cy="3320218"/>
      </dsp:txXfrm>
    </dsp:sp>
    <dsp:sp modelId="{BE6E182A-E76D-6C48-A4AA-10F1283898C0}">
      <dsp:nvSpPr>
        <dsp:cNvPr id="0" name=""/>
        <dsp:cNvSpPr/>
      </dsp:nvSpPr>
      <dsp:spPr>
        <a:xfrm rot="16200000">
          <a:off x="8476572" y="1949116"/>
          <a:ext cx="5533696" cy="1635463"/>
        </a:xfrm>
        <a:prstGeom prst="flowChartManualOperation">
          <a:avLst/>
        </a:prstGeom>
        <a:solidFill>
          <a:schemeClr val="accent5">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39700" tIns="0" rIns="139700" bIns="0" numCol="1" spcCol="1270" anchor="t" anchorCtr="0">
          <a:noAutofit/>
        </a:bodyPr>
        <a:lstStyle/>
        <a:p>
          <a:pPr marL="0" lvl="0" indent="0" algn="l" defTabSz="977900">
            <a:lnSpc>
              <a:spcPct val="90000"/>
            </a:lnSpc>
            <a:spcBef>
              <a:spcPct val="0"/>
            </a:spcBef>
            <a:spcAft>
              <a:spcPct val="35000"/>
            </a:spcAft>
            <a:buNone/>
          </a:pPr>
          <a:r>
            <a:rPr lang="en-US" sz="2200" kern="1200" dirty="0">
              <a:solidFill>
                <a:schemeClr val="bg1"/>
              </a:solidFill>
            </a:rPr>
            <a:t>Difficulty estimating costs and benefits</a:t>
          </a:r>
        </a:p>
        <a:p>
          <a:pPr marL="114300" lvl="1" indent="-114300" algn="l" defTabSz="622300">
            <a:lnSpc>
              <a:spcPct val="90000"/>
            </a:lnSpc>
            <a:spcBef>
              <a:spcPct val="0"/>
            </a:spcBef>
            <a:spcAft>
              <a:spcPts val="798"/>
            </a:spcAft>
            <a:buChar char="•"/>
          </a:pPr>
          <a:r>
            <a:rPr lang="en-US" sz="1400" kern="1200" dirty="0">
              <a:solidFill>
                <a:schemeClr val="bg1"/>
              </a:solidFill>
            </a:rPr>
            <a:t>It is difficult to estimate the total cost of cybersecurity breaches and, therefore, the benefits of security policies and mechanisms </a:t>
          </a:r>
        </a:p>
      </dsp:txBody>
      <dsp:txXfrm rot="5400000">
        <a:off x="10425688" y="1106739"/>
        <a:ext cx="1635463" cy="332021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76754C-ACF7-384A-9790-8B6DEF9B0551}">
      <dsp:nvSpPr>
        <dsp:cNvPr id="0" name=""/>
        <dsp:cNvSpPr/>
      </dsp:nvSpPr>
      <dsp:spPr>
        <a:xfrm>
          <a:off x="0" y="637"/>
          <a:ext cx="11587655"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9643189-DE47-9740-931B-F0EBA6BA17C2}">
      <dsp:nvSpPr>
        <dsp:cNvPr id="0" name=""/>
        <dsp:cNvSpPr/>
      </dsp:nvSpPr>
      <dsp:spPr>
        <a:xfrm>
          <a:off x="0" y="637"/>
          <a:ext cx="2426928" cy="7464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b="1" kern="1200" dirty="0"/>
            <a:t>Chief information security officers (or equivalent</a:t>
          </a:r>
          <a:r>
            <a:rPr lang="en-US" sz="1400" kern="1200" dirty="0"/>
            <a:t>)</a:t>
          </a:r>
        </a:p>
      </dsp:txBody>
      <dsp:txXfrm>
        <a:off x="0" y="637"/>
        <a:ext cx="2426928" cy="746427"/>
      </dsp:txXfrm>
    </dsp:sp>
    <dsp:sp modelId="{52ED7E27-BBB7-AF4A-BE22-7523B080876D}">
      <dsp:nvSpPr>
        <dsp:cNvPr id="0" name=""/>
        <dsp:cNvSpPr/>
      </dsp:nvSpPr>
      <dsp:spPr>
        <a:xfrm>
          <a:off x="2598536" y="34533"/>
          <a:ext cx="8980828" cy="6779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dirty="0"/>
            <a:t>Responsible for developing policy and implementing sound information security governance and information security assurance</a:t>
          </a:r>
        </a:p>
      </dsp:txBody>
      <dsp:txXfrm>
        <a:off x="2598536" y="34533"/>
        <a:ext cx="8980828" cy="677907"/>
      </dsp:txXfrm>
    </dsp:sp>
    <dsp:sp modelId="{8CACE174-3856-D146-B170-E33E2402FE34}">
      <dsp:nvSpPr>
        <dsp:cNvPr id="0" name=""/>
        <dsp:cNvSpPr/>
      </dsp:nvSpPr>
      <dsp:spPr>
        <a:xfrm>
          <a:off x="2426928" y="712441"/>
          <a:ext cx="9152436"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7D840AC-480F-A741-9D31-22D1979F1405}">
      <dsp:nvSpPr>
        <dsp:cNvPr id="0" name=""/>
        <dsp:cNvSpPr/>
      </dsp:nvSpPr>
      <dsp:spPr>
        <a:xfrm>
          <a:off x="0" y="747065"/>
          <a:ext cx="11587655"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D1C3360-A26A-9748-BE19-FF03404EED55}">
      <dsp:nvSpPr>
        <dsp:cNvPr id="0" name=""/>
        <dsp:cNvSpPr/>
      </dsp:nvSpPr>
      <dsp:spPr>
        <a:xfrm>
          <a:off x="0" y="747065"/>
          <a:ext cx="2390380" cy="7464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b="1" kern="1200" dirty="0"/>
            <a:t>Information security managers 			</a:t>
          </a:r>
          <a:endParaRPr lang="en-US" sz="1400" kern="1200" dirty="0"/>
        </a:p>
      </dsp:txBody>
      <dsp:txXfrm>
        <a:off x="0" y="747065"/>
        <a:ext cx="2390380" cy="746427"/>
      </dsp:txXfrm>
    </dsp:sp>
    <dsp:sp modelId="{93AE17C6-4B77-3046-993F-4F8423521AA3}">
      <dsp:nvSpPr>
        <dsp:cNvPr id="0" name=""/>
        <dsp:cNvSpPr/>
      </dsp:nvSpPr>
      <dsp:spPr>
        <a:xfrm>
          <a:off x="2562668" y="780960"/>
          <a:ext cx="9016361" cy="6779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dirty="0"/>
            <a:t>Responsible for promoting or implementing an information security assurance program </a:t>
          </a:r>
        </a:p>
      </dsp:txBody>
      <dsp:txXfrm>
        <a:off x="2562668" y="780960"/>
        <a:ext cx="9016361" cy="677907"/>
      </dsp:txXfrm>
    </dsp:sp>
    <dsp:sp modelId="{771B9BFC-CC45-E849-BAF9-1FCF89E73F71}">
      <dsp:nvSpPr>
        <dsp:cNvPr id="0" name=""/>
        <dsp:cNvSpPr/>
      </dsp:nvSpPr>
      <dsp:spPr>
        <a:xfrm>
          <a:off x="2390380" y="1458868"/>
          <a:ext cx="9188648"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AA7D8FB-16EB-C34D-92A3-EF9A726402E0}">
      <dsp:nvSpPr>
        <dsp:cNvPr id="0" name=""/>
        <dsp:cNvSpPr/>
      </dsp:nvSpPr>
      <dsp:spPr>
        <a:xfrm>
          <a:off x="0" y="1493492"/>
          <a:ext cx="11587655"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A91B4E4-9295-6F45-A6BC-A8B5D75D48A8}">
      <dsp:nvSpPr>
        <dsp:cNvPr id="0" name=""/>
        <dsp:cNvSpPr/>
      </dsp:nvSpPr>
      <dsp:spPr>
        <a:xfrm>
          <a:off x="0" y="1493492"/>
          <a:ext cx="2432765" cy="7464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b="1" kern="1200" dirty="0"/>
            <a:t>Business managers</a:t>
          </a:r>
          <a:endParaRPr lang="en-US" sz="1400" kern="1200" dirty="0"/>
        </a:p>
      </dsp:txBody>
      <dsp:txXfrm>
        <a:off x="0" y="1493492"/>
        <a:ext cx="2432765" cy="746427"/>
      </dsp:txXfrm>
    </dsp:sp>
    <dsp:sp modelId="{BF9FF92E-1774-554D-9194-FCF157159637}">
      <dsp:nvSpPr>
        <dsp:cNvPr id="0" name=""/>
        <dsp:cNvSpPr/>
      </dsp:nvSpPr>
      <dsp:spPr>
        <a:xfrm>
          <a:off x="2580949" y="1527388"/>
          <a:ext cx="8999939" cy="6779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dirty="0"/>
            <a:t>Responsible for ensuring that critical business applications, processes, and local environments on which an organization’s success depends are effectively managed and controlled </a:t>
          </a:r>
        </a:p>
      </dsp:txBody>
      <dsp:txXfrm>
        <a:off x="2580949" y="1527388"/>
        <a:ext cx="8999939" cy="677907"/>
      </dsp:txXfrm>
    </dsp:sp>
    <dsp:sp modelId="{CE0D6439-B2F5-0948-9F78-6A38EBD503AB}">
      <dsp:nvSpPr>
        <dsp:cNvPr id="0" name=""/>
        <dsp:cNvSpPr/>
      </dsp:nvSpPr>
      <dsp:spPr>
        <a:xfrm>
          <a:off x="2432765" y="2205295"/>
          <a:ext cx="7903142"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7CC4B41-CDEC-9A46-9863-6D043995A301}">
      <dsp:nvSpPr>
        <dsp:cNvPr id="0" name=""/>
        <dsp:cNvSpPr/>
      </dsp:nvSpPr>
      <dsp:spPr>
        <a:xfrm>
          <a:off x="0" y="2239920"/>
          <a:ext cx="11587655"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C71E0C0-7D37-9049-A27B-225AA1E11036}">
      <dsp:nvSpPr>
        <dsp:cNvPr id="0" name=""/>
        <dsp:cNvSpPr/>
      </dsp:nvSpPr>
      <dsp:spPr>
        <a:xfrm>
          <a:off x="0" y="2239920"/>
          <a:ext cx="2317531" cy="7464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b="1" kern="1200" dirty="0"/>
            <a:t>IT managers and technical staff</a:t>
          </a:r>
          <a:endParaRPr lang="en-US" sz="1400" kern="1200" dirty="0"/>
        </a:p>
      </dsp:txBody>
      <dsp:txXfrm>
        <a:off x="0" y="2239920"/>
        <a:ext cx="2317531" cy="746427"/>
      </dsp:txXfrm>
    </dsp:sp>
    <dsp:sp modelId="{4A7BD3B5-C204-8546-B53D-035784E1A9B6}">
      <dsp:nvSpPr>
        <dsp:cNvPr id="0" name=""/>
        <dsp:cNvSpPr/>
      </dsp:nvSpPr>
      <dsp:spPr>
        <a:xfrm>
          <a:off x="2491345" y="2273815"/>
          <a:ext cx="9096309" cy="6779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dirty="0"/>
            <a:t>Responsible for designing, planning, developing, deploying, and maintaining key business applications, information systems, or facilities </a:t>
          </a:r>
        </a:p>
      </dsp:txBody>
      <dsp:txXfrm>
        <a:off x="2491345" y="2273815"/>
        <a:ext cx="9096309" cy="677907"/>
      </dsp:txXfrm>
    </dsp:sp>
    <dsp:sp modelId="{7DC5BE26-7ABF-AF4A-9782-71068A263F67}">
      <dsp:nvSpPr>
        <dsp:cNvPr id="0" name=""/>
        <dsp:cNvSpPr/>
      </dsp:nvSpPr>
      <dsp:spPr>
        <a:xfrm>
          <a:off x="2317531" y="2951723"/>
          <a:ext cx="9270124"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66161A9-6655-BF48-BE46-83AAC13C1741}">
      <dsp:nvSpPr>
        <dsp:cNvPr id="0" name=""/>
        <dsp:cNvSpPr/>
      </dsp:nvSpPr>
      <dsp:spPr>
        <a:xfrm>
          <a:off x="0" y="2986347"/>
          <a:ext cx="11587655"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5390ABC-FA9D-B243-9070-080D81329824}">
      <dsp:nvSpPr>
        <dsp:cNvPr id="0" name=""/>
        <dsp:cNvSpPr/>
      </dsp:nvSpPr>
      <dsp:spPr>
        <a:xfrm>
          <a:off x="0" y="2986347"/>
          <a:ext cx="2317531" cy="7464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b="1" kern="1200" dirty="0"/>
            <a:t>Internal and external auditors</a:t>
          </a:r>
          <a:endParaRPr lang="en-US" sz="1400" kern="1200" dirty="0"/>
        </a:p>
      </dsp:txBody>
      <dsp:txXfrm>
        <a:off x="0" y="2986347"/>
        <a:ext cx="2317531" cy="746427"/>
      </dsp:txXfrm>
    </dsp:sp>
    <dsp:sp modelId="{1CF3C01C-1969-5E4D-9D77-3A9910220887}">
      <dsp:nvSpPr>
        <dsp:cNvPr id="0" name=""/>
        <dsp:cNvSpPr/>
      </dsp:nvSpPr>
      <dsp:spPr>
        <a:xfrm>
          <a:off x="2491345" y="3020243"/>
          <a:ext cx="9096309" cy="6779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dirty="0"/>
            <a:t>Responsible for conducting security audits </a:t>
          </a:r>
        </a:p>
      </dsp:txBody>
      <dsp:txXfrm>
        <a:off x="2491345" y="3020243"/>
        <a:ext cx="9096309" cy="677907"/>
      </dsp:txXfrm>
    </dsp:sp>
    <dsp:sp modelId="{D99A0041-D882-D340-AEDF-C189771253B7}">
      <dsp:nvSpPr>
        <dsp:cNvPr id="0" name=""/>
        <dsp:cNvSpPr/>
      </dsp:nvSpPr>
      <dsp:spPr>
        <a:xfrm>
          <a:off x="2317531" y="3698150"/>
          <a:ext cx="9270124"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D6F1887-694C-F543-8B21-19A31C758849}">
      <dsp:nvSpPr>
        <dsp:cNvPr id="0" name=""/>
        <dsp:cNvSpPr/>
      </dsp:nvSpPr>
      <dsp:spPr>
        <a:xfrm>
          <a:off x="0" y="3732775"/>
          <a:ext cx="11587655"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00A969A-9A6F-B245-BA15-6B970250AE41}">
      <dsp:nvSpPr>
        <dsp:cNvPr id="0" name=""/>
        <dsp:cNvSpPr/>
      </dsp:nvSpPr>
      <dsp:spPr>
        <a:xfrm>
          <a:off x="0" y="3732775"/>
          <a:ext cx="2317531" cy="7464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b="1" kern="1200" dirty="0"/>
            <a:t>IT service providers</a:t>
          </a:r>
          <a:endParaRPr lang="en-US" sz="1400" kern="1200" dirty="0"/>
        </a:p>
      </dsp:txBody>
      <dsp:txXfrm>
        <a:off x="0" y="3732775"/>
        <a:ext cx="2317531" cy="746427"/>
      </dsp:txXfrm>
    </dsp:sp>
    <dsp:sp modelId="{8B0CE685-901A-3E46-8706-4B8D97D31E55}">
      <dsp:nvSpPr>
        <dsp:cNvPr id="0" name=""/>
        <dsp:cNvSpPr/>
      </dsp:nvSpPr>
      <dsp:spPr>
        <a:xfrm>
          <a:off x="2491345" y="3766670"/>
          <a:ext cx="9096309" cy="6779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dirty="0"/>
            <a:t>Responsible for managing critical facilities (for example, computer installations, networks) on behalf of the organization </a:t>
          </a:r>
        </a:p>
      </dsp:txBody>
      <dsp:txXfrm>
        <a:off x="2491345" y="3766670"/>
        <a:ext cx="9096309" cy="677907"/>
      </dsp:txXfrm>
    </dsp:sp>
    <dsp:sp modelId="{4C3581F2-EF6C-1840-9887-8C58A0463122}">
      <dsp:nvSpPr>
        <dsp:cNvPr id="0" name=""/>
        <dsp:cNvSpPr/>
      </dsp:nvSpPr>
      <dsp:spPr>
        <a:xfrm>
          <a:off x="2317531" y="4444578"/>
          <a:ext cx="9270124"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87EB906-5B3A-154F-8124-913182138CE1}">
      <dsp:nvSpPr>
        <dsp:cNvPr id="0" name=""/>
        <dsp:cNvSpPr/>
      </dsp:nvSpPr>
      <dsp:spPr>
        <a:xfrm>
          <a:off x="0" y="4479202"/>
          <a:ext cx="11587655"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F71E03C-6A99-4444-873B-6AA54847404D}">
      <dsp:nvSpPr>
        <dsp:cNvPr id="0" name=""/>
        <dsp:cNvSpPr/>
      </dsp:nvSpPr>
      <dsp:spPr>
        <a:xfrm>
          <a:off x="0" y="4479202"/>
          <a:ext cx="2317531" cy="7464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b="1" kern="1200" dirty="0"/>
            <a:t>Procurement and vendor management teams</a:t>
          </a:r>
          <a:endParaRPr lang="en-US" sz="1400" kern="1200" dirty="0"/>
        </a:p>
      </dsp:txBody>
      <dsp:txXfrm>
        <a:off x="0" y="4479202"/>
        <a:ext cx="2317531" cy="746427"/>
      </dsp:txXfrm>
    </dsp:sp>
    <dsp:sp modelId="{C5396E51-30D4-4740-AECF-52767E74B2FC}">
      <dsp:nvSpPr>
        <dsp:cNvPr id="0" name=""/>
        <dsp:cNvSpPr/>
      </dsp:nvSpPr>
      <dsp:spPr>
        <a:xfrm>
          <a:off x="2491345" y="4513097"/>
          <a:ext cx="9096309" cy="6779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dirty="0"/>
            <a:t>Responsible for defining appropriate information security requirements in contracts </a:t>
          </a:r>
        </a:p>
      </dsp:txBody>
      <dsp:txXfrm>
        <a:off x="2491345" y="4513097"/>
        <a:ext cx="9096309" cy="677907"/>
      </dsp:txXfrm>
    </dsp:sp>
    <dsp:sp modelId="{7ACA769C-B846-6E4C-941F-0921B297DEF3}">
      <dsp:nvSpPr>
        <dsp:cNvPr id="0" name=""/>
        <dsp:cNvSpPr/>
      </dsp:nvSpPr>
      <dsp:spPr>
        <a:xfrm>
          <a:off x="2317531" y="5191005"/>
          <a:ext cx="9270124"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78FE369-80E2-0B4D-84A8-4030E8E2AC31}">
      <dsp:nvSpPr>
        <dsp:cNvPr id="0" name=""/>
        <dsp:cNvSpPr/>
      </dsp:nvSpPr>
      <dsp:spPr>
        <a:xfrm>
          <a:off x="0" y="0"/>
          <a:ext cx="4024125" cy="4024125"/>
        </a:xfrm>
        <a:prstGeom prst="pie">
          <a:avLst>
            <a:gd name="adj1" fmla="val 5400000"/>
            <a:gd name="adj2" fmla="val 16200000"/>
          </a:avLst>
        </a:prstGeom>
        <a:gradFill rotWithShape="0">
          <a:gsLst>
            <a:gs pos="0">
              <a:schemeClr val="accent1">
                <a:hueOff val="0"/>
                <a:satOff val="0"/>
                <a:lumOff val="0"/>
                <a:alphaOff val="0"/>
                <a:tint val="96000"/>
                <a:satMod val="100000"/>
                <a:lumMod val="104000"/>
              </a:schemeClr>
            </a:gs>
            <a:gs pos="78000">
              <a:schemeClr val="accent1">
                <a:hueOff val="0"/>
                <a:satOff val="0"/>
                <a:lumOff val="0"/>
                <a:alphaOff val="0"/>
                <a:shade val="100000"/>
                <a:satMod val="110000"/>
                <a:lumMod val="100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D68F365A-073B-AF48-9C98-56F7862668E2}">
      <dsp:nvSpPr>
        <dsp:cNvPr id="0" name=""/>
        <dsp:cNvSpPr/>
      </dsp:nvSpPr>
      <dsp:spPr>
        <a:xfrm>
          <a:off x="2012062" y="0"/>
          <a:ext cx="8808337" cy="4024125"/>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scene3d>
          <a:camera prst="orthographicFront"/>
          <a:lightRig rig="threePt" dir="t">
            <a:rot lat="0" lon="0" rev="7500000"/>
          </a:lightRig>
        </a:scene3d>
        <a:sp3d extrusionH="190500" prstMaterial="dkEdge">
          <a:bevelT w="135400" h="1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t>NIST is a U.S. federal agency that deals with measurement science, standards, and technology related to the U.S. government and to the promotion of U.S. private sector innovation</a:t>
          </a:r>
        </a:p>
      </dsp:txBody>
      <dsp:txXfrm>
        <a:off x="2012062" y="0"/>
        <a:ext cx="8808337" cy="1207240"/>
      </dsp:txXfrm>
    </dsp:sp>
    <dsp:sp modelId="{B69DAD28-EF3F-5746-A643-F61220987283}">
      <dsp:nvSpPr>
        <dsp:cNvPr id="0" name=""/>
        <dsp:cNvSpPr/>
      </dsp:nvSpPr>
      <dsp:spPr>
        <a:xfrm>
          <a:off x="704223" y="1207240"/>
          <a:ext cx="2615678" cy="2615678"/>
        </a:xfrm>
        <a:prstGeom prst="pie">
          <a:avLst>
            <a:gd name="adj1" fmla="val 5400000"/>
            <a:gd name="adj2" fmla="val 16200000"/>
          </a:avLst>
        </a:prstGeom>
        <a:gradFill rotWithShape="0">
          <a:gsLst>
            <a:gs pos="0">
              <a:srgbClr val="FFC000"/>
            </a:gs>
            <a:gs pos="78000">
              <a:schemeClr val="accent1">
                <a:hueOff val="0"/>
                <a:satOff val="0"/>
                <a:lumOff val="0"/>
                <a:alphaOff val="0"/>
                <a:shade val="100000"/>
                <a:satMod val="110000"/>
                <a:lumMod val="100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7F337D43-BA38-CC43-A550-2813B7DAA85C}">
      <dsp:nvSpPr>
        <dsp:cNvPr id="0" name=""/>
        <dsp:cNvSpPr/>
      </dsp:nvSpPr>
      <dsp:spPr>
        <a:xfrm>
          <a:off x="2012062" y="1207240"/>
          <a:ext cx="8808337" cy="2615678"/>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scene3d>
          <a:camera prst="orthographicFront"/>
          <a:lightRig rig="threePt" dir="t">
            <a:rot lat="0" lon="0" rev="7500000"/>
          </a:lightRig>
        </a:scene3d>
        <a:sp3d extrusionH="190500" prstMaterial="dkEdge">
          <a:bevelT w="135400" h="1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t>NIST Federal Information Processing Standards (FIPS) and Special Publications (SP) have a worldwide impact</a:t>
          </a:r>
        </a:p>
      </dsp:txBody>
      <dsp:txXfrm>
        <a:off x="2012062" y="1207240"/>
        <a:ext cx="8808337" cy="1207236"/>
      </dsp:txXfrm>
    </dsp:sp>
    <dsp:sp modelId="{E5A6C69D-9922-B04E-BB29-A13F2B09913B}">
      <dsp:nvSpPr>
        <dsp:cNvPr id="0" name=""/>
        <dsp:cNvSpPr/>
      </dsp:nvSpPr>
      <dsp:spPr>
        <a:xfrm>
          <a:off x="1408444" y="2414476"/>
          <a:ext cx="1207236" cy="1207236"/>
        </a:xfrm>
        <a:prstGeom prst="pie">
          <a:avLst>
            <a:gd name="adj1" fmla="val 5400000"/>
            <a:gd name="adj2" fmla="val 16200000"/>
          </a:avLst>
        </a:prstGeom>
        <a:solidFill>
          <a:schemeClr val="accent5">
            <a:lumMod val="60000"/>
            <a:lumOff val="40000"/>
          </a:schemeClr>
        </a:soli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88F7075D-BD5C-8D4C-A1B8-678FC5FFB7C0}">
      <dsp:nvSpPr>
        <dsp:cNvPr id="0" name=""/>
        <dsp:cNvSpPr/>
      </dsp:nvSpPr>
      <dsp:spPr>
        <a:xfrm>
          <a:off x="2012062" y="2414476"/>
          <a:ext cx="8808337" cy="1207236"/>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scene3d>
          <a:camera prst="orthographicFront"/>
          <a:lightRig rig="threePt" dir="t">
            <a:rot lat="0" lon="0" rev="7500000"/>
          </a:lightRig>
        </a:scene3d>
        <a:sp3d extrusionH="190500" prstMaterial="dkEdge">
          <a:bevelT w="135400" h="1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t>In the area of information security, the NIST Computer Security Resource Center (CSRC) is the source of a vast collection of documents that are widely used in the industry</a:t>
          </a:r>
        </a:p>
      </dsp:txBody>
      <dsp:txXfrm>
        <a:off x="2012062" y="2414476"/>
        <a:ext cx="8808337" cy="1207236"/>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1E8610-07D9-8F4C-9A72-C28955D43A68}">
      <dsp:nvSpPr>
        <dsp:cNvPr id="0" name=""/>
        <dsp:cNvSpPr/>
      </dsp:nvSpPr>
      <dsp:spPr>
        <a:xfrm>
          <a:off x="0" y="0"/>
          <a:ext cx="10820400" cy="4024125"/>
        </a:xfrm>
        <a:prstGeom prst="roundRect">
          <a:avLst>
            <a:gd name="adj" fmla="val 8500"/>
          </a:avLst>
        </a:prstGeom>
        <a:gradFill rotWithShape="0">
          <a:gsLst>
            <a:gs pos="0">
              <a:schemeClr val="accent5">
                <a:hueOff val="0"/>
                <a:satOff val="0"/>
                <a:lumOff val="0"/>
                <a:alphaOff val="0"/>
                <a:tint val="96000"/>
                <a:satMod val="100000"/>
                <a:lumMod val="104000"/>
              </a:schemeClr>
            </a:gs>
            <a:gs pos="78000">
              <a:schemeClr val="accent5">
                <a:hueOff val="0"/>
                <a:satOff val="0"/>
                <a:lumOff val="0"/>
                <a:alphaOff val="0"/>
                <a:shade val="100000"/>
                <a:satMod val="110000"/>
                <a:lumMod val="100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3123168" numCol="1" spcCol="1270" anchor="t" anchorCtr="0">
          <a:noAutofit/>
        </a:bodyPr>
        <a:lstStyle/>
        <a:p>
          <a:pPr marL="0" lvl="0" indent="0" algn="l" defTabSz="889000">
            <a:lnSpc>
              <a:spcPct val="90000"/>
            </a:lnSpc>
            <a:spcBef>
              <a:spcPct val="0"/>
            </a:spcBef>
            <a:spcAft>
              <a:spcPct val="35000"/>
            </a:spcAft>
            <a:buNone/>
          </a:pPr>
          <a:r>
            <a:rPr lang="en-US" sz="2000" b="0" kern="1200" dirty="0">
              <a:solidFill>
                <a:schemeClr val="bg1"/>
              </a:solidFill>
            </a:rPr>
            <a:t>Control Objectives for Business and Related Technology (COBIT) is a set of documents published by ISACA</a:t>
          </a:r>
        </a:p>
      </dsp:txBody>
      <dsp:txXfrm>
        <a:off x="100183" y="100183"/>
        <a:ext cx="10620034" cy="3823759"/>
      </dsp:txXfrm>
    </dsp:sp>
    <dsp:sp modelId="{2488D67F-3024-9842-9433-3F110E172D3A}">
      <dsp:nvSpPr>
        <dsp:cNvPr id="0" name=""/>
        <dsp:cNvSpPr/>
      </dsp:nvSpPr>
      <dsp:spPr>
        <a:xfrm>
          <a:off x="270510" y="848186"/>
          <a:ext cx="10279380" cy="3132576"/>
        </a:xfrm>
        <a:prstGeom prst="roundRect">
          <a:avLst>
            <a:gd name="adj" fmla="val 10500"/>
          </a:avLst>
        </a:prstGeom>
        <a:gradFill rotWithShape="0">
          <a:gsLst>
            <a:gs pos="0">
              <a:schemeClr val="accent5">
                <a:hueOff val="1163773"/>
                <a:satOff val="3877"/>
                <a:lumOff val="4412"/>
                <a:alphaOff val="0"/>
                <a:tint val="96000"/>
                <a:satMod val="100000"/>
                <a:lumMod val="104000"/>
              </a:schemeClr>
            </a:gs>
            <a:gs pos="78000">
              <a:schemeClr val="accent5">
                <a:hueOff val="1163773"/>
                <a:satOff val="3877"/>
                <a:lumOff val="4412"/>
                <a:alphaOff val="0"/>
                <a:shade val="100000"/>
                <a:satMod val="110000"/>
                <a:lumMod val="100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1788724" numCol="1" spcCol="1270" anchor="t" anchorCtr="0">
          <a:noAutofit/>
        </a:bodyPr>
        <a:lstStyle/>
        <a:p>
          <a:pPr marL="0" lvl="0" indent="0" algn="l" defTabSz="889000">
            <a:lnSpc>
              <a:spcPct val="90000"/>
            </a:lnSpc>
            <a:spcBef>
              <a:spcPct val="0"/>
            </a:spcBef>
            <a:spcAft>
              <a:spcPct val="35000"/>
            </a:spcAft>
            <a:buNone/>
          </a:pPr>
          <a:r>
            <a:rPr lang="en-US" sz="2000" b="0" kern="1200" dirty="0">
              <a:solidFill>
                <a:schemeClr val="bg1"/>
              </a:solidFill>
            </a:rPr>
            <a:t>ISACA is an independent, nonprofit, global association engaged in the development, adoption, and use of globally accepted, industry-leading knowledge and practices for information systems</a:t>
          </a:r>
        </a:p>
      </dsp:txBody>
      <dsp:txXfrm>
        <a:off x="366848" y="944524"/>
        <a:ext cx="10086704" cy="2939900"/>
      </dsp:txXfrm>
    </dsp:sp>
    <dsp:sp modelId="{A48745AE-9E46-4B45-A2A9-3DD3D1460748}">
      <dsp:nvSpPr>
        <dsp:cNvPr id="0" name=""/>
        <dsp:cNvSpPr/>
      </dsp:nvSpPr>
      <dsp:spPr>
        <a:xfrm>
          <a:off x="541020" y="2012062"/>
          <a:ext cx="9738360" cy="1609650"/>
        </a:xfrm>
        <a:prstGeom prst="roundRect">
          <a:avLst>
            <a:gd name="adj" fmla="val 10500"/>
          </a:avLst>
        </a:prstGeom>
        <a:gradFill rotWithShape="0">
          <a:gsLst>
            <a:gs pos="0">
              <a:schemeClr val="accent5">
                <a:hueOff val="2327545"/>
                <a:satOff val="7755"/>
                <a:lumOff val="8823"/>
                <a:alphaOff val="0"/>
                <a:tint val="96000"/>
                <a:satMod val="100000"/>
                <a:lumMod val="104000"/>
              </a:schemeClr>
            </a:gs>
            <a:gs pos="78000">
              <a:schemeClr val="accent5">
                <a:hueOff val="2327545"/>
                <a:satOff val="7755"/>
                <a:lumOff val="8823"/>
                <a:alphaOff val="0"/>
                <a:shade val="100000"/>
                <a:satMod val="110000"/>
                <a:lumMod val="100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142240" numCol="1" spcCol="1270" anchor="t" anchorCtr="0">
          <a:noAutofit/>
        </a:bodyPr>
        <a:lstStyle/>
        <a:p>
          <a:pPr marL="0" lvl="0" indent="0" algn="l" defTabSz="889000">
            <a:lnSpc>
              <a:spcPct val="90000"/>
            </a:lnSpc>
            <a:spcBef>
              <a:spcPct val="0"/>
            </a:spcBef>
            <a:spcAft>
              <a:spcPct val="35000"/>
            </a:spcAft>
            <a:buNone/>
          </a:pPr>
          <a:endParaRPr lang="en-US" sz="2000" b="0" kern="1200" dirty="0">
            <a:solidFill>
              <a:schemeClr val="bg1"/>
            </a:solidFill>
          </a:endParaRPr>
        </a:p>
        <a:p>
          <a:pPr marL="0" lvl="0" indent="0" algn="l" defTabSz="889000">
            <a:lnSpc>
              <a:spcPct val="90000"/>
            </a:lnSpc>
            <a:spcBef>
              <a:spcPct val="0"/>
            </a:spcBef>
            <a:spcAft>
              <a:spcPct val="35000"/>
            </a:spcAft>
            <a:buNone/>
          </a:pPr>
          <a:r>
            <a:rPr lang="en-US" sz="2000" b="0" kern="1200" dirty="0">
              <a:solidFill>
                <a:schemeClr val="bg1"/>
              </a:solidFill>
            </a:rPr>
            <a:t>COBIT 5 is the fifth version of the set of documents to be released and is intended to be a comprehensive framework for the governance and management of enterprise IT</a:t>
          </a:r>
        </a:p>
      </dsp:txBody>
      <dsp:txXfrm>
        <a:off x="590522" y="2061564"/>
        <a:ext cx="9639356" cy="1510646"/>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6.xml><?xml version="1.0" encoding="utf-8"?>
<dgm:layoutDef xmlns:dgm="http://schemas.openxmlformats.org/drawingml/2006/diagram" xmlns:a="http://schemas.openxmlformats.org/drawingml/2006/main" uniqueId="urn:microsoft.com/office/officeart/2005/8/layout/target3">
  <dgm:title val=""/>
  <dgm:desc val=""/>
  <dgm:catLst>
    <dgm:cat type="relationship" pri="11000"/>
    <dgm:cat type="list" pri="22000"/>
    <dgm:cat type="convert"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tyleData>
  <dgm:clr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clrData>
  <dgm:layoutNode name="Name0">
    <dgm:varLst>
      <dgm:chMax val="7"/>
      <dgm:dir/>
      <dgm:animLvl val="lvl"/>
      <dgm:resizeHandles val="exact"/>
    </dgm:varLst>
    <dgm:alg type="composite"/>
    <dgm:shape xmlns:r="http://schemas.openxmlformats.org/officeDocument/2006/relationships" r:blip="">
      <dgm:adjLst/>
    </dgm:shape>
    <dgm:presOf/>
    <dgm:choose name="Name1">
      <dgm:if name="Name2" func="var" arg="dir" op="equ" val="norm">
        <dgm:choose name="Name3">
          <dgm:if name="Name4" axis="ch" ptType="node" func="cnt" op="equ" val="1">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rect1ParTx" refType="r" refFor="ch" refForName="space"/>
              <dgm:constr type="w" for="ch" forName="rect1ParTx" refType="w" refFor="ch" refForName="rect1" fact="0.5"/>
              <dgm:constr type="t" for="ch" forName="rect1ParTx" refType="t" refFor="ch" refForName="rect1"/>
              <dgm:constr type="b" for="ch" forName="rect1ParTx" refType="b" refFor="ch" refForName="rect1"/>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5" axis="ch" ptType="node" func="cnt" op="equ" val="2">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rect2ParTx" refType="r" refFor="ch" refForName="space"/>
              <dgm:constr type="w" for="ch" forName="rect2ParTx" refType="w" refFor="ch" refForName="rect2" fact="0.5"/>
              <dgm:constr type="t" for="ch" forName="rect2ParTx" refType="t" refFor="ch" refForName="rect2"/>
              <dgm:constr type="b" for="ch" forName="rect2ParTx" refType="b" refFor="ch" refForName="rect2"/>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b" refFor="ch" refForName="rect2"/>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6" axis="ch" ptType="node" func="cnt" op="equ" val="3">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rect3ParTx" refType="r" refFor="ch" refForName="space"/>
              <dgm:constr type="w" for="ch" forName="rect3ParTx" refType="w" refFor="ch" refForName="rect3" fact="0.5"/>
              <dgm:constr type="t" for="ch" forName="rect3ParTx" refType="t" refFor="ch" refForName="rect3"/>
              <dgm:constr type="b" for="ch" forName="rect3ParTx" refType="b" refFor="ch" refForName="rect3"/>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b" refFor="ch" refForName="rect3"/>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7" axis="ch" ptType="node" func="cnt" op="equ" val="4">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rect4ParTx" refType="r" refFor="ch" refForName="space"/>
              <dgm:constr type="w" for="ch" forName="rect4ParTx" refType="w" refFor="ch" refForName="rect4" fact="0.5"/>
              <dgm:constr type="t" for="ch" forName="rect4ParTx" refType="t" refFor="ch" refForName="rect4"/>
              <dgm:constr type="b" for="ch" forName="rect4ParTx" refType="b" refFor="ch" refForName="rect4"/>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b" refFor="ch" refForName="rect4"/>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8" axis="ch" ptType="node" func="cnt" op="equ" val="5">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rect5ParTx" refType="r" refFor="ch" refForName="space"/>
              <dgm:constr type="w" for="ch" forName="rect5ParTx" refType="w" refFor="ch" refForName="rect5" fact="0.5"/>
              <dgm:constr type="t" for="ch" forName="rect5ParTx" refType="t" refFor="ch" refForName="rect5"/>
              <dgm:constr type="b" for="ch" forName="rect5ParTx" refType="b" refFor="ch" refForName="rect5"/>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b" refFor="ch" refForName="rect5"/>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9" axis="ch" ptType="node" func="cnt" op="equ" val="6">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rect6ParTx" refType="r" refFor="ch" refForName="space"/>
              <dgm:constr type="w" for="ch" forName="rect6ParTx" refType="w" refFor="ch" refForName="rect6" fact="0.5"/>
              <dgm:constr type="t" for="ch" forName="rect6ParTx" refType="t" refFor="ch" refForName="rect6"/>
              <dgm:constr type="b" for="ch" forName="rect6ParTx" refType="b" refFor="ch" refForName="rect6"/>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b" refFor="ch" refForName="rect6"/>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10" axis="ch" ptType="node" func="cnt" op="gte" val="7">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l"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l" for="ch" forName="rect7" refType="r" refFor="ch" refForName="space"/>
              <dgm:constr type="r" for="ch" forName="rect7" refType="w"/>
              <dgm:constr type="h" for="ch" forName="rect7" refType="h" refFor="ch" refForName="circle7"/>
              <dgm:constr type="hOff" for="ch" forName="rect7" refType="hOff" refFor="ch" refForName="circle7"/>
              <dgm:constr type="b" for="ch" forName="rect7" refType="b" refFor="ch" refForName="circle7"/>
              <dgm:constr type="l" for="ch" forName="rect7ParTx" refType="r" refFor="ch" refForName="space"/>
              <dgm:constr type="w" for="ch" forName="rect7ParTx" refType="w" refFor="ch" refForName="rect7" fact="0.5"/>
              <dgm:constr type="t" for="ch" forName="rect7ParTx" refType="t" refFor="ch" refForName="rect7"/>
              <dgm:constr type="b" for="ch" forName="rect7ParTx" refType="b" refFor="ch" refForName="rect7"/>
              <dgm:constr type="l" for="ch" forName="rect7ChTx" refType="r" refFor="ch" refForName="rect7ParTx"/>
              <dgm:constr type="w" for="ch" forName="rect7ChTx" refType="w" refFor="ch" refForName="rect7ParTx"/>
              <dgm:constr type="t" for="ch" forName="rect7ChTx" refType="t" refFor="ch" refForName="rect7ParTx"/>
              <dgm:constr type="b" for="ch" forName="rect7ChTx" refType="b" refFor="ch" refForName="rect7ParTx"/>
              <dgm:constr type="l" for="ch" forName="rect7ParTxNoCh" refType="r" refFor="ch" refForName="space"/>
              <dgm:constr type="w" for="ch" forName="rect7ParTxNoCh" refType="w" refFor="ch" refForName="rect7"/>
              <dgm:constr type="t" for="ch" forName="rect7ParTxNoCh" refType="t" refFor="ch" refForName="rect7"/>
              <dgm:constr type="b" for="ch" forName="rect7ParTxNoCh" refType="b" refFor="ch" refForName="rect7"/>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l" for="ch" forName="rect6ParTx" refType="r" refFor="ch" refForName="space"/>
              <dgm:constr type="w" for="ch" forName="rect6ParTx" refType="w" refFor="ch" refForName="rect6" fact="0.5"/>
              <dgm:constr type="t" for="ch" forName="rect6ParTx" refType="t" refFor="ch" refForName="rect6"/>
              <dgm:constr type="b" for="ch" forName="rect6ParTx" refType="t" refFor="ch" refForName="rect7"/>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11">
            <dgm:constrLst/>
          </dgm:else>
        </dgm:choose>
      </dgm:if>
      <dgm:else name="Name12">
        <dgm:choose name="Name13">
          <dgm:if name="Name14" axis="ch" ptType="node" func="cnt" op="equ" val="1">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r" for="ch" forName="rect1ParTx" refType="l" refFor="ch" refForName="space"/>
              <dgm:constr type="w" for="ch" forName="rect1ParTx" refType="w" refFor="ch" refForName="rect1" fact="0.5"/>
              <dgm:constr type="t" for="ch" forName="rect1ParTx" refType="t" refFor="ch" refForName="rect1"/>
              <dgm:constr type="b" for="ch" forName="rect1ParTx" refType="b" refFor="ch" refForName="rect1"/>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15" axis="ch" ptType="node" func="cnt" op="equ" val="2">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r" for="ch" forName="rect2ParTx" refType="l" refFor="ch" refForName="space"/>
              <dgm:constr type="w" for="ch" forName="rect2ParTx" refType="w" refFor="ch" refForName="rect2" fact="0.5"/>
              <dgm:constr type="t" for="ch" forName="rect2ParTx" refType="t" refFor="ch" refForName="rect2"/>
              <dgm:constr type="b" for="ch" forName="rect2ParTx" refType="b" refFor="ch" refForName="rect2"/>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b" refFor="ch" refForName="rect2"/>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16" axis="ch" ptType="node" func="cnt" op="equ" val="3">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r" for="ch" forName="rect3ParTx" refType="l" refFor="ch" refForName="space"/>
              <dgm:constr type="w" for="ch" forName="rect3ParTx" refType="w" refFor="ch" refForName="rect3" fact="0.5"/>
              <dgm:constr type="t" for="ch" forName="rect3ParTx" refType="t" refFor="ch" refForName="rect3"/>
              <dgm:constr type="b" for="ch" forName="rect3ParTx" refType="b" refFor="ch" refForName="rect3"/>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b" refFor="ch" refForName="rect3"/>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17" axis="ch" ptType="node" func="cnt" op="equ" val="4">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r" for="ch" forName="rect4ParTx" refType="l" refFor="ch" refForName="space"/>
              <dgm:constr type="w" for="ch" forName="rect4ParTx" refType="w" refFor="ch" refForName="rect4" fact="0.5"/>
              <dgm:constr type="t" for="ch" forName="rect4ParTx" refType="t" refFor="ch" refForName="rect4"/>
              <dgm:constr type="b" for="ch" forName="rect4ParTx" refType="b" refFor="ch" refForName="rect4"/>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b" refFor="ch" refForName="rect4"/>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18" axis="ch" ptType="node" func="cnt" op="equ" val="5">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r" for="ch" forName="rect5ParTx" refType="l" refFor="ch" refForName="space"/>
              <dgm:constr type="w" for="ch" forName="rect5ParTx" refType="w" refFor="ch" refForName="rect5" fact="0.5"/>
              <dgm:constr type="t" for="ch" forName="rect5ParTx" refType="t" refFor="ch" refForName="rect5"/>
              <dgm:constr type="b" for="ch" forName="rect5ParTx" refType="b" refFor="ch" refForName="rect5"/>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b" refFor="ch" refForName="rect5"/>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19" axis="ch" ptType="node" func="cnt" op="equ" val="6">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r" for="ch" forName="rect6ParTx" refType="l" refFor="ch" refForName="space"/>
              <dgm:constr type="w" for="ch" forName="rect6ParTx" refType="w" refFor="ch" refForName="rect6" fact="0.5"/>
              <dgm:constr type="t" for="ch" forName="rect6ParTx" refType="t" refFor="ch" refForName="rect6"/>
              <dgm:constr type="b" for="ch" forName="rect6ParTx" refType="b" refFor="ch" refForName="rect6"/>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b" refFor="ch" refForName="rect6"/>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20" axis="ch" ptType="node" func="cnt" op="gte" val="7">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r"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r" for="ch" forName="rect7" refType="l" refFor="ch" refForName="space"/>
              <dgm:constr type="l" for="ch" forName="rect7"/>
              <dgm:constr type="h" for="ch" forName="rect7" refType="h" refFor="ch" refForName="circle7"/>
              <dgm:constr type="hOff" for="ch" forName="rect7" refType="hOff" refFor="ch" refForName="circle7"/>
              <dgm:constr type="b" for="ch" forName="rect7" refType="b" refFor="ch" refForName="circle7"/>
              <dgm:constr type="r" for="ch" forName="rect7ParTx" refType="l" refFor="ch" refForName="space"/>
              <dgm:constr type="w" for="ch" forName="rect7ParTx" refType="w" refFor="ch" refForName="rect7" fact="0.5"/>
              <dgm:constr type="t" for="ch" forName="rect7ParTx" refType="t" refFor="ch" refForName="rect7"/>
              <dgm:constr type="b" for="ch" forName="rect7ParTx" refType="b" refFor="ch" refForName="rect7"/>
              <dgm:constr type="r" for="ch" forName="rect7ChTx" refType="l" refFor="ch" refForName="rect7ParTx"/>
              <dgm:constr type="w" for="ch" forName="rect7ChTx" refType="w" refFor="ch" refForName="rect7ParTx"/>
              <dgm:constr type="t" for="ch" forName="rect7ChTx" refType="t" refFor="ch" refForName="rect7ParTx"/>
              <dgm:constr type="b" for="ch" forName="rect7ChTx" refType="b" refFor="ch" refForName="rect7ParTx"/>
              <dgm:constr type="r" for="ch" forName="rect7ParTxNoCh" refType="l" refFor="ch" refForName="space"/>
              <dgm:constr type="w" for="ch" forName="rect7ParTxNoCh" refType="w" refFor="ch" refForName="rect7"/>
              <dgm:constr type="t" for="ch" forName="rect7ParTxNoCh" refType="t" refFor="ch" refForName="rect7"/>
              <dgm:constr type="b" for="ch" forName="rect7ParTxNoCh" refType="b" refFor="ch" refForName="rect7"/>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r" for="ch" forName="rect6ParTx" refType="l" refFor="ch" refForName="space"/>
              <dgm:constr type="w" for="ch" forName="rect6ParTx" refType="w" refFor="ch" refForName="rect6" fact="0.5"/>
              <dgm:constr type="t" for="ch" forName="rect6ParTx" refType="t" refFor="ch" refForName="rect6"/>
              <dgm:constr type="b" for="ch" forName="rect6ParTx" refType="t" refFor="ch" refForName="rect7"/>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21">
            <dgm:constrLst/>
          </dgm:else>
        </dgm:choose>
      </dgm:else>
    </dgm:choose>
    <dgm:ruleLst/>
    <dgm:forEach name="Name22" axis="ch" ptType="node" cnt="1">
      <dgm:layoutNode name="circle1" styleLbl="node1">
        <dgm:alg type="sp"/>
        <dgm:choose name="Name23">
          <dgm:if name="Name24" func="var" arg="dir" op="equ" val="norm">
            <dgm:shape xmlns:r="http://schemas.openxmlformats.org/officeDocument/2006/relationships" type="pie" r:blip="">
              <dgm:adjLst>
                <dgm:adj idx="1" val="90"/>
                <dgm:adj idx="2" val="270"/>
              </dgm:adjLst>
            </dgm:shape>
          </dgm:if>
          <dgm:else name="Name25">
            <dgm:shape xmlns:r="http://schemas.openxmlformats.org/officeDocument/2006/relationships" type="pie" r:blip="">
              <dgm:adjLst>
                <dgm:adj idx="1" val="270"/>
                <dgm:adj idx="2" val="90"/>
              </dgm:adjLst>
            </dgm:shape>
          </dgm:else>
        </dgm:choose>
        <dgm:presOf/>
        <dgm:constrLst/>
        <dgm:ruleLst/>
      </dgm:layoutNode>
      <dgm:layoutNode name="space">
        <dgm:alg type="sp"/>
        <dgm:shape xmlns:r="http://schemas.openxmlformats.org/officeDocument/2006/relationships" r:blip="">
          <dgm:adjLst/>
        </dgm:shape>
        <dgm:presOf/>
        <dgm:constrLst/>
        <dgm:ruleLst/>
      </dgm:layoutNode>
      <dgm:layoutNode name="rect1" styleLbl="alignAcc1">
        <dgm:alg type="sp"/>
        <dgm:shape xmlns:r="http://schemas.openxmlformats.org/officeDocument/2006/relationships" type="rect" r:blip="">
          <dgm:adjLst/>
        </dgm:shape>
        <dgm:presOf axis="self"/>
        <dgm:constrLst/>
        <dgm:ruleLst/>
      </dgm:layoutNode>
    </dgm:forEach>
    <dgm:forEach name="Name26" axis="ch" ptType="node" st="2" cnt="1">
      <dgm:layoutNode name="vertSpace2">
        <dgm:alg type="sp"/>
        <dgm:shape xmlns:r="http://schemas.openxmlformats.org/officeDocument/2006/relationships" type="rect" r:blip="" hideGeom="1">
          <dgm:adjLst/>
        </dgm:shape>
        <dgm:presOf/>
        <dgm:constrLst/>
        <dgm:ruleLst/>
      </dgm:layoutNode>
      <dgm:layoutNode name="circle2" styleLbl="node1">
        <dgm:alg type="sp"/>
        <dgm:choose name="Name27">
          <dgm:if name="Name28" func="var" arg="dir" op="equ" val="norm">
            <dgm:shape xmlns:r="http://schemas.openxmlformats.org/officeDocument/2006/relationships" type="pie" r:blip="">
              <dgm:adjLst>
                <dgm:adj idx="1" val="90"/>
                <dgm:adj idx="2" val="270"/>
              </dgm:adjLst>
            </dgm:shape>
          </dgm:if>
          <dgm:else name="Name29">
            <dgm:shape xmlns:r="http://schemas.openxmlformats.org/officeDocument/2006/relationships" type="pie" r:blip="">
              <dgm:adjLst>
                <dgm:adj idx="1" val="270"/>
                <dgm:adj idx="2" val="90"/>
              </dgm:adjLst>
            </dgm:shape>
          </dgm:else>
        </dgm:choose>
        <dgm:presOf/>
        <dgm:constrLst/>
        <dgm:ruleLst/>
      </dgm:layoutNode>
      <dgm:layoutNode name="rect2" styleLbl="alignAcc1">
        <dgm:alg type="sp"/>
        <dgm:shape xmlns:r="http://schemas.openxmlformats.org/officeDocument/2006/relationships" type="rect" r:blip="">
          <dgm:adjLst/>
        </dgm:shape>
        <dgm:presOf axis="self"/>
        <dgm:constrLst/>
        <dgm:ruleLst/>
      </dgm:layoutNode>
    </dgm:forEach>
    <dgm:forEach name="Name30" axis="ch" ptType="node" st="3" cnt="1">
      <dgm:layoutNode name="vertSpace3">
        <dgm:alg type="sp"/>
        <dgm:shape xmlns:r="http://schemas.openxmlformats.org/officeDocument/2006/relationships" type="rect" r:blip="" hideGeom="1">
          <dgm:adjLst/>
        </dgm:shape>
        <dgm:presOf/>
        <dgm:constrLst/>
        <dgm:ruleLst/>
      </dgm:layoutNode>
      <dgm:layoutNode name="circle3" styleLbl="node1">
        <dgm:alg type="sp"/>
        <dgm:choose name="Name31">
          <dgm:if name="Name32" func="var" arg="dir" op="equ" val="norm">
            <dgm:shape xmlns:r="http://schemas.openxmlformats.org/officeDocument/2006/relationships" type="pie" r:blip="">
              <dgm:adjLst>
                <dgm:adj idx="1" val="90"/>
                <dgm:adj idx="2" val="270"/>
              </dgm:adjLst>
            </dgm:shape>
          </dgm:if>
          <dgm:else name="Name33">
            <dgm:shape xmlns:r="http://schemas.openxmlformats.org/officeDocument/2006/relationships" type="pie" r:blip="">
              <dgm:adjLst>
                <dgm:adj idx="1" val="270"/>
                <dgm:adj idx="2" val="90"/>
              </dgm:adjLst>
            </dgm:shape>
          </dgm:else>
        </dgm:choose>
        <dgm:presOf/>
        <dgm:constrLst/>
        <dgm:ruleLst/>
      </dgm:layoutNode>
      <dgm:layoutNode name="rect3" styleLbl="alignAcc1">
        <dgm:alg type="sp"/>
        <dgm:shape xmlns:r="http://schemas.openxmlformats.org/officeDocument/2006/relationships" type="rect" r:blip="">
          <dgm:adjLst/>
        </dgm:shape>
        <dgm:presOf axis="self"/>
        <dgm:constrLst/>
        <dgm:ruleLst/>
      </dgm:layoutNode>
    </dgm:forEach>
    <dgm:forEach name="Name34" axis="ch" ptType="node" st="4" cnt="1">
      <dgm:layoutNode name="vertSpace4">
        <dgm:alg type="sp"/>
        <dgm:shape xmlns:r="http://schemas.openxmlformats.org/officeDocument/2006/relationships" type="rect" r:blip="" hideGeom="1">
          <dgm:adjLst/>
        </dgm:shape>
        <dgm:presOf/>
        <dgm:constrLst/>
        <dgm:ruleLst/>
      </dgm:layoutNode>
      <dgm:layoutNode name="circle4" styleLbl="node1">
        <dgm:alg type="sp"/>
        <dgm:choose name="Name35">
          <dgm:if name="Name36" func="var" arg="dir" op="equ" val="norm">
            <dgm:shape xmlns:r="http://schemas.openxmlformats.org/officeDocument/2006/relationships" type="pie" r:blip="">
              <dgm:adjLst>
                <dgm:adj idx="1" val="90"/>
                <dgm:adj idx="2" val="270"/>
              </dgm:adjLst>
            </dgm:shape>
          </dgm:if>
          <dgm:else name="Name37">
            <dgm:shape xmlns:r="http://schemas.openxmlformats.org/officeDocument/2006/relationships" type="pie" r:blip="">
              <dgm:adjLst>
                <dgm:adj idx="1" val="270"/>
                <dgm:adj idx="2" val="90"/>
              </dgm:adjLst>
            </dgm:shape>
          </dgm:else>
        </dgm:choose>
        <dgm:presOf/>
        <dgm:constrLst/>
        <dgm:ruleLst/>
      </dgm:layoutNode>
      <dgm:layoutNode name="rect4" styleLbl="alignAcc1">
        <dgm:alg type="sp"/>
        <dgm:shape xmlns:r="http://schemas.openxmlformats.org/officeDocument/2006/relationships" type="rect" r:blip="">
          <dgm:adjLst/>
        </dgm:shape>
        <dgm:presOf axis="self"/>
        <dgm:constrLst/>
        <dgm:ruleLst/>
      </dgm:layoutNode>
    </dgm:forEach>
    <dgm:forEach name="Name38" axis="ch" ptType="node" st="5" cnt="1">
      <dgm:layoutNode name="vertSpace5">
        <dgm:alg type="sp"/>
        <dgm:shape xmlns:r="http://schemas.openxmlformats.org/officeDocument/2006/relationships" type="rect" r:blip="" hideGeom="1">
          <dgm:adjLst/>
        </dgm:shape>
        <dgm:presOf/>
        <dgm:constrLst/>
        <dgm:ruleLst/>
      </dgm:layoutNode>
      <dgm:layoutNode name="circle5" styleLbl="node1">
        <dgm:alg type="sp"/>
        <dgm:choose name="Name39">
          <dgm:if name="Name40" func="var" arg="dir" op="equ" val="norm">
            <dgm:shape xmlns:r="http://schemas.openxmlformats.org/officeDocument/2006/relationships" type="pie" r:blip="">
              <dgm:adjLst>
                <dgm:adj idx="1" val="90"/>
                <dgm:adj idx="2" val="270"/>
              </dgm:adjLst>
            </dgm:shape>
          </dgm:if>
          <dgm:else name="Name41">
            <dgm:shape xmlns:r="http://schemas.openxmlformats.org/officeDocument/2006/relationships" type="pie" r:blip="">
              <dgm:adjLst>
                <dgm:adj idx="1" val="270"/>
                <dgm:adj idx="2" val="90"/>
              </dgm:adjLst>
            </dgm:shape>
          </dgm:else>
        </dgm:choose>
        <dgm:presOf/>
        <dgm:constrLst/>
        <dgm:ruleLst/>
      </dgm:layoutNode>
      <dgm:layoutNode name="rect5" styleLbl="alignAcc1">
        <dgm:alg type="sp"/>
        <dgm:shape xmlns:r="http://schemas.openxmlformats.org/officeDocument/2006/relationships" type="rect" r:blip="">
          <dgm:adjLst/>
        </dgm:shape>
        <dgm:presOf axis="self"/>
        <dgm:constrLst/>
        <dgm:ruleLst/>
      </dgm:layoutNode>
    </dgm:forEach>
    <dgm:forEach name="Name42" axis="ch" ptType="node" st="6" cnt="1">
      <dgm:layoutNode name="vertSpace6">
        <dgm:alg type="sp"/>
        <dgm:shape xmlns:r="http://schemas.openxmlformats.org/officeDocument/2006/relationships" type="rect" r:blip="" hideGeom="1">
          <dgm:adjLst/>
        </dgm:shape>
        <dgm:presOf/>
        <dgm:constrLst/>
        <dgm:ruleLst/>
      </dgm:layoutNode>
      <dgm:layoutNode name="circle6" styleLbl="node1">
        <dgm:alg type="sp"/>
        <dgm:choose name="Name43">
          <dgm:if name="Name44" func="var" arg="dir" op="equ" val="norm">
            <dgm:shape xmlns:r="http://schemas.openxmlformats.org/officeDocument/2006/relationships" type="pie" r:blip="">
              <dgm:adjLst>
                <dgm:adj idx="1" val="90"/>
                <dgm:adj idx="2" val="270"/>
              </dgm:adjLst>
            </dgm:shape>
          </dgm:if>
          <dgm:else name="Name45">
            <dgm:shape xmlns:r="http://schemas.openxmlformats.org/officeDocument/2006/relationships" type="pie" r:blip="">
              <dgm:adjLst>
                <dgm:adj idx="1" val="270"/>
                <dgm:adj idx="2" val="90"/>
              </dgm:adjLst>
            </dgm:shape>
          </dgm:else>
        </dgm:choose>
        <dgm:presOf/>
        <dgm:constrLst/>
        <dgm:ruleLst/>
      </dgm:layoutNode>
      <dgm:layoutNode name="rect6" styleLbl="alignAcc1">
        <dgm:alg type="sp"/>
        <dgm:shape xmlns:r="http://schemas.openxmlformats.org/officeDocument/2006/relationships" type="rect" r:blip="">
          <dgm:adjLst/>
        </dgm:shape>
        <dgm:presOf axis="self"/>
        <dgm:constrLst/>
        <dgm:ruleLst/>
      </dgm:layoutNode>
    </dgm:forEach>
    <dgm:forEach name="Name46" axis="ch" ptType="node" st="7" cnt="1">
      <dgm:layoutNode name="vertSpace7">
        <dgm:alg type="sp"/>
        <dgm:shape xmlns:r="http://schemas.openxmlformats.org/officeDocument/2006/relationships" type="rect" r:blip="" hideGeom="1">
          <dgm:adjLst/>
        </dgm:shape>
        <dgm:presOf/>
        <dgm:constrLst/>
        <dgm:ruleLst/>
      </dgm:layoutNode>
      <dgm:layoutNode name="circle7" styleLbl="node1">
        <dgm:alg type="sp"/>
        <dgm:choose name="Name47">
          <dgm:if name="Name48" func="var" arg="dir" op="equ" val="norm">
            <dgm:shape xmlns:r="http://schemas.openxmlformats.org/officeDocument/2006/relationships" type="pie" r:blip="">
              <dgm:adjLst>
                <dgm:adj idx="1" val="90"/>
                <dgm:adj idx="2" val="270"/>
              </dgm:adjLst>
            </dgm:shape>
          </dgm:if>
          <dgm:else name="Name49">
            <dgm:shape xmlns:r="http://schemas.openxmlformats.org/officeDocument/2006/relationships" type="pie" r:blip="">
              <dgm:adjLst>
                <dgm:adj idx="1" val="270"/>
                <dgm:adj idx="2" val="90"/>
              </dgm:adjLst>
            </dgm:shape>
          </dgm:else>
        </dgm:choose>
        <dgm:presOf/>
        <dgm:constrLst/>
        <dgm:ruleLst/>
      </dgm:layoutNode>
      <dgm:layoutNode name="rect7" styleLbl="alignAcc1">
        <dgm:alg type="sp"/>
        <dgm:shape xmlns:r="http://schemas.openxmlformats.org/officeDocument/2006/relationships" type="rect" r:blip="">
          <dgm:adjLst/>
        </dgm:shape>
        <dgm:presOf axis="self"/>
        <dgm:constrLst/>
        <dgm:ruleLst/>
      </dgm:layoutNode>
    </dgm:forEach>
    <dgm:forEach name="Name50" axis="ch" ptType="node" cnt="1">
      <dgm:choose name="Name51">
        <dgm:if name="Name52" axis="root des" ptType="all node" func="maxDepth" op="gte" val="2">
          <dgm:layoutNode name="rect1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3">
          <dgm:layoutNode name="rect1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4" axis="ch" ptType="node" st="2" cnt="1">
      <dgm:choose name="Name55">
        <dgm:if name="Name56" axis="root des" ptType="all node" func="maxDepth" op="gte" val="2">
          <dgm:layoutNode name="rect2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2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7">
          <dgm:layoutNode name="rect2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8" axis="ch" ptType="node" st="3" cnt="1">
      <dgm:choose name="Name59">
        <dgm:if name="Name60" axis="root des" ptType="all node" func="maxDepth" op="gte" val="2">
          <dgm:layoutNode name="rect3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3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1">
          <dgm:layoutNode name="rect3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2" axis="ch" ptType="node" st="4" cnt="1">
      <dgm:choose name="Name63">
        <dgm:if name="Name64" axis="root des" ptType="all node" func="maxDepth" op="gte" val="2">
          <dgm:layoutNode name="rect4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4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5">
          <dgm:layoutNode name="rect4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6" axis="ch" ptType="node" st="5" cnt="1">
      <dgm:choose name="Name67">
        <dgm:if name="Name68" axis="root des" ptType="all node" func="maxDepth" op="gte" val="2">
          <dgm:layoutNode name="rect5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5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9">
          <dgm:layoutNode name="rect5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0" axis="ch" ptType="node" st="6" cnt="1">
      <dgm:choose name="Name71">
        <dgm:if name="Name72" axis="root des" ptType="all node" func="maxDepth" op="gte" val="2">
          <dgm:layoutNode name="rect6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6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3">
          <dgm:layoutNode name="rect6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4" axis="ch" ptType="node" st="7" cnt="1">
      <dgm:choose name="Name75">
        <dgm:if name="Name76" axis="root des" ptType="all node" func="maxDepth" op="gte" val="2">
          <dgm:layoutNode name="rect7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7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7">
          <dgm:layoutNode name="rect7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target2">
  <dgm:title val=""/>
  <dgm:desc val=""/>
  <dgm:catLst>
    <dgm:cat type="relationship"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chMax val="3"/>
      <dgm:chPref val="1"/>
      <dgm:dir/>
      <dgm:animLvl val="lvl"/>
      <dgm:resizeHandles/>
    </dgm:varLst>
    <dgm:alg type="composite">
      <dgm:param type="horzAlign" val="none"/>
      <dgm:param type="vertAlign" val="none"/>
    </dgm:alg>
    <dgm:shape xmlns:r="http://schemas.openxmlformats.org/officeDocument/2006/relationships" r:blip="">
      <dgm:adjLst/>
    </dgm:shape>
    <dgm:presOf/>
    <dgm:choose name="Name1">
      <dgm:if name="Name2" func="var" arg="dir" op="equ" val="norm">
        <dgm:choose name="Name3">
          <dgm:if name="Name4" axis="ch ch" ptType="node node" st="1 1" cnt="1 0" func="cnt" op="gt" val="0">
            <dgm:choose name="Name5">
              <dgm:if name="Name6"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2"/>
                  <dgm:constr type="t" for="ch" forName="middleBox" refType="h" fact="0.25"/>
                  <dgm:constr type="w" for="ch" forName="middleBox" refType="w" fact="0.775"/>
                  <dgm:constr type="h" for="ch" forName="middleBox" refType="h" fact="0.7"/>
                  <dgm:constr type="l" for="ch" forName="centerBox" refType="w" fact="0.395"/>
                  <dgm:constr type="t" for="ch" forName="centerBox" refType="h" fact="0.5"/>
                  <dgm:constr type="w" for="ch" forName="centerBox" refType="w" fact="0.555"/>
                  <dgm:constr type="h" for="ch" forName="centerBox" refType="h" fact="0.4"/>
                  <dgm:constr type="userA" for="des" forName="outerSibTrans" refType="w"/>
                  <dgm:constr type="userA" for="des" forName="middleSibTrans" refType="w"/>
                  <dgm:constr type="userA" for="des" forName="centerSibTrans" refType="w"/>
                </dgm:constrLst>
              </dgm:if>
              <dgm:else name="Name7">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2"/>
                  <dgm:constr type="t" for="ch" forName="middleBox" refType="h" fact="0.25"/>
                  <dgm:constr type="w" for="ch" forName="middleBox" refType="w" fact="0.775"/>
                  <dgm:constr type="h" for="ch" forName="middleBox" refType="h" fact="0.7"/>
                  <dgm:constr type="l" for="ch" forName="centerBox" refType="w" fact="0.225"/>
                  <dgm:constr type="t" for="ch" forName="centerBox" refType="h" fact="0.5"/>
                  <dgm:constr type="w" for="ch" forName="centerBox" refType="w" fact="0.725"/>
                  <dgm:constr type="h" for="ch" forName="centerBox" refType="h" fact="0.4"/>
                  <dgm:constr type="userA" for="des" forName="outerSibTrans" refType="w"/>
                  <dgm:constr type="userA" for="des" forName="middleSibTrans" refType="w"/>
                  <dgm:constr type="userA" for="des" forName="centerSibTrans" refType="w"/>
                </dgm:constrLst>
              </dgm:else>
            </dgm:choose>
          </dgm:if>
          <dgm:else name="Name8">
            <dgm:choose name="Name9">
              <dgm:if name="Name10"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26"/>
                  <dgm:constr type="t" for="ch" forName="centerBox" refType="h" fact="0.5"/>
                  <dgm:constr type="w" for="ch" forName="centerBox" refType="w" fact="0.69"/>
                  <dgm:constr type="h" for="ch" forName="centerBox" refType="h" fact="0.4"/>
                  <dgm:constr type="userA" for="des" forName="outerSibTrans" refType="w"/>
                  <dgm:constr type="userA" for="des" forName="middleSibTrans" refType="w"/>
                  <dgm:constr type="userA" for="des" forName="centerSibTrans" refType="w"/>
                </dgm:constrLst>
              </dgm:if>
              <dgm:else name="Name11">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9"/>
                  <dgm:constr type="h" for="ch" forName="centerBox" refType="h" fact="0.4"/>
                  <dgm:constr type="userA" for="des" forName="outerSibTrans" refType="w"/>
                  <dgm:constr type="userA" for="des" forName="middleSibTrans" refType="w"/>
                  <dgm:constr type="userA" for="des" forName="centerSibTrans" refType="w"/>
                </dgm:constrLst>
              </dgm:else>
            </dgm:choose>
          </dgm:else>
        </dgm:choose>
      </dgm:if>
      <dgm:else name="Name12">
        <dgm:choose name="Name13">
          <dgm:if name="Name14" axis="ch ch" ptType="node node" st="1 1" cnt="1 0" func="cnt" op="gt" val="0">
            <dgm:choose name="Name15">
              <dgm:if name="Name16"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775"/>
                  <dgm:constr type="h" for="ch" forName="middleBox" refType="h" fact="0.7"/>
                  <dgm:constr type="l" for="ch" forName="centerBox" refType="w" fact="0.05"/>
                  <dgm:constr type="t" for="ch" forName="centerBox" refType="h" fact="0.5"/>
                  <dgm:constr type="w" for="ch" forName="centerBox" refType="w" fact="0.55"/>
                  <dgm:constr type="h" for="ch" forName="centerBox" refType="h" fact="0.4"/>
                  <dgm:constr type="userA" for="des" forName="outerSibTrans" refType="w"/>
                  <dgm:constr type="userA" for="des" forName="middleSibTrans" refType="w"/>
                  <dgm:constr type="userA" for="des" forName="centerSibTrans" refType="w"/>
                </dgm:constrLst>
              </dgm:if>
              <dgm:else name="Name17">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775"/>
                  <dgm:constr type="h" for="ch" forName="middleBox" refType="h" fact="0.7"/>
                  <dgm:constr type="l" for="ch" forName="centerBox" refType="w" fact="0.05"/>
                  <dgm:constr type="t" for="ch" forName="centerBox" refType="h" fact="0.5"/>
                  <dgm:constr type="w" for="ch" forName="centerBox" refType="w" fact="0.725"/>
                  <dgm:constr type="h" for="ch" forName="centerBox" refType="h" fact="0.4"/>
                  <dgm:constr type="userA" for="des" forName="outerSibTrans" refType="w"/>
                  <dgm:constr type="userA" for="des" forName="middleSibTrans" refType="w"/>
                  <dgm:constr type="userA" for="des" forName="centerSibTrans" refType="w"/>
                </dgm:constrLst>
              </dgm:else>
            </dgm:choose>
          </dgm:if>
          <dgm:else name="Name18">
            <dgm:choose name="Name19">
              <dgm:if name="Name20"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69"/>
                  <dgm:constr type="h" for="ch" forName="centerBox" refType="h" fact="0.4"/>
                  <dgm:constr type="userA" for="des" forName="outerSibTrans" refType="w"/>
                  <dgm:constr type="userA" for="des" forName="middleSibTrans" refType="w"/>
                  <dgm:constr type="userA" for="des" forName="centerSibTrans" refType="w"/>
                </dgm:constrLst>
              </dgm:if>
              <dgm:else name="Name21">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9"/>
                  <dgm:constr type="h" for="ch" forName="centerBox" refType="h" fact="0.4"/>
                  <dgm:constr type="userA" for="des" forName="outerSibTrans" refType="w"/>
                  <dgm:constr type="userA" for="des" forName="middleSibTrans" refType="w"/>
                  <dgm:constr type="userA" for="des" forName="centerSibTrans" refType="w"/>
                </dgm:constrLst>
              </dgm:else>
            </dgm:choose>
          </dgm:else>
        </dgm:choose>
      </dgm:else>
    </dgm:choose>
    <dgm:ruleLst/>
    <dgm:choose name="Name22">
      <dgm:if name="Name23" axis="root ch" ptType="all node" st="1 1" cnt="0 0" func="cnt" op="gte" val="1">
        <dgm:layoutNode name="outerBox" styleLbl="node1">
          <dgm:alg type="composite">
            <dgm:param type="horzAlign" val="none"/>
            <dgm:param type="vertAlign" val="none"/>
          </dgm:alg>
          <dgm:shape xmlns:r="http://schemas.openxmlformats.org/officeDocument/2006/relationships" r:blip="">
            <dgm:adjLst/>
          </dgm:shape>
          <dgm:presOf/>
          <dgm:choose name="Name24">
            <dgm:if name="Name25" axis="root ch" ptType="all node" st="1 1" cnt="0 0" func="cnt" op="gt" val="1">
              <dgm:choose name="Name26">
                <dgm:if name="Name27" func="var" arg="dir" op="equ" val="norm">
                  <dgm:constrLst>
                    <dgm:constr type="l" for="ch" forName="outerBoxParent"/>
                    <dgm:constr type="t" for="ch" forName="outerBoxParent"/>
                    <dgm:constr type="w" for="ch" forName="outerBoxParent" refType="w"/>
                    <dgm:constr type="h" for="ch" forName="outerBoxParent" refType="h"/>
                    <dgm:constr type="bMarg" for="ch" forName="outerBoxParent" refType="h" fact="2.2"/>
                    <dgm:constr type="l" for="ch" forName="outerBoxChildren" refType="w" fact="0.025"/>
                    <dgm:constr type="t" for="ch" forName="outerBoxChildren" refType="h" fact="0.25"/>
                    <dgm:constr type="w" for="ch" forName="outerBoxChildren" refType="w" fact="0.15"/>
                    <dgm:constr type="h" for="ch" forName="outerBoxChildren" refType="h" fact="0.7"/>
                  </dgm:constrLst>
                </dgm:if>
                <dgm:else name="Name28">
                  <dgm:constrLst>
                    <dgm:constr type="l" for="ch" forName="outerBoxParent"/>
                    <dgm:constr type="t" for="ch" forName="outerBoxParent"/>
                    <dgm:constr type="w" for="ch" forName="outerBoxParent" refType="w"/>
                    <dgm:constr type="h" for="ch" forName="outerBoxParent" refType="h"/>
                    <dgm:constr type="bMarg" for="ch" forName="outerBoxParent" refType="h" fact="2.2"/>
                    <dgm:constr type="l" for="ch" forName="outerBoxChildren" refType="w" fact="0.825"/>
                    <dgm:constr type="t" for="ch" forName="outerBoxChildren" refType="h" fact="0.25"/>
                    <dgm:constr type="w" for="ch" forName="outerBoxChildren" refType="w" fact="0.15"/>
                    <dgm:constr type="h" for="ch" forName="outerBoxChildren" refType="h" fact="0.7"/>
                  </dgm:constrLst>
                </dgm:else>
              </dgm:choose>
            </dgm:if>
            <dgm:else name="Name29">
              <dgm:constrLst>
                <dgm:constr type="l" for="ch" forName="outerBoxParent"/>
                <dgm:constr type="t" for="ch" forName="outerBoxParent"/>
                <dgm:constr type="w" for="ch" forName="outerBoxParent" refType="w"/>
                <dgm:constr type="h" for="ch" forName="outerBoxParent" refType="h"/>
                <dgm:constr type="bMarg" for="ch" forName="outerBoxParent" refType="h" fact="1.75"/>
                <dgm:constr type="l" for="ch" forName="outerBoxChildren" refType="w" fact="0.025"/>
                <dgm:constr type="t" for="ch" forName="outerBoxChildren" refType="h" fact="0.45"/>
                <dgm:constr type="w" for="ch" forName="outerBoxChildren" refType="w" fact="0.95"/>
                <dgm:constr type="h" for="ch" forName="outerBoxChildren" refType="h" fact="0.45"/>
              </dgm:constrLst>
            </dgm:else>
          </dgm:choose>
          <dgm:ruleLst/>
          <dgm:layoutNode name="outerBoxParent" styleLbl="node1">
            <dgm:alg type="tx">
              <dgm:param type="txAnchorVert" val="t"/>
              <dgm:param type="parTxLTRAlign" val="l"/>
              <dgm:param type="parTxRTLAlign" val="r"/>
            </dgm:alg>
            <dgm:shape xmlns:r="http://schemas.openxmlformats.org/officeDocument/2006/relationships" type="roundRect" r:blip="">
              <dgm:adjLst>
                <dgm:adj idx="1" val="0.085"/>
              </dgm:adjLst>
            </dgm:shape>
            <dgm:presOf axis="ch" ptType="node" cnt="1"/>
            <dgm:constrLst>
              <dgm:constr type="tMarg" refType="primFontSz" fact="0.3"/>
              <dgm:constr type="lMarg" refType="primFontSz" fact="0.3"/>
              <dgm:constr type="rMarg" refType="primFontSz" fact="0.3"/>
            </dgm:constrLst>
            <dgm:ruleLst>
              <dgm:rule type="primFontSz" val="5" fact="NaN" max="NaN"/>
            </dgm:ruleLst>
          </dgm:layoutNode>
          <dgm:layoutNode name="outerBoxChildren">
            <dgm:choose name="Name30">
              <dgm:if name="Name31" axis="root ch" ptType="all node" st="1 1" cnt="0 0" func="cnt" op="gt" val="1">
                <dgm:alg type="lin">
                  <dgm:param type="linDir" val="fromT"/>
                  <dgm:param type="vertAlign" val="t"/>
                </dgm:alg>
              </dgm:if>
              <dgm:else name="Name32">
                <dgm:choose name="Name33">
                  <dgm:if name="Name34" func="var" arg="dir" op="equ" val="norm">
                    <dgm:alg type="lin">
                      <dgm:param type="horzAlign" val="l"/>
                    </dgm:alg>
                  </dgm:if>
                  <dgm:else name="Name35">
                    <dgm:alg type="lin">
                      <dgm:param type="linDir" val="fromR"/>
                      <dgm:param type="horzAlign" val="r"/>
                    </dgm:alg>
                  </dgm:else>
                </dgm:choose>
              </dgm:else>
            </dgm:choose>
            <dgm:shape xmlns:r="http://schemas.openxmlformats.org/officeDocument/2006/relationships" r:blip="">
              <dgm:adjLst/>
            </dgm:shape>
            <dgm:presOf/>
            <dgm:constrLst>
              <dgm:constr type="w" for="ch" forName="oChild" refType="w"/>
              <dgm:constr type="h" for="ch" forName="oChild" refType="h"/>
            </dgm:constrLst>
            <dgm:ruleLst/>
            <dgm:forEach name="Name36" axis="ch ch" ptType="node node" st="1 1" cnt="1 0">
              <dgm:layoutNode name="o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37" axis="followSib" ptType="sibTrans" cnt="1">
                <dgm:layoutNode name="outer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layoutNode>
      </dgm:if>
      <dgm:else name="Name38"/>
    </dgm:choose>
    <dgm:choose name="Name39">
      <dgm:if name="Name40" axis="root ch" ptType="all node" st="1 1" cnt="0 0" func="cnt" op="gte" val="2">
        <dgm:layoutNode name="middleBox">
          <dgm:alg type="composite">
            <dgm:param type="horzAlign" val="none"/>
            <dgm:param type="vertAlign" val="none"/>
          </dgm:alg>
          <dgm:shape xmlns:r="http://schemas.openxmlformats.org/officeDocument/2006/relationships" r:blip="">
            <dgm:adjLst/>
          </dgm:shape>
          <dgm:presOf/>
          <dgm:choose name="Name41">
            <dgm:if name="Name42" axis="root ch" ptType="all node" st="1 1" cnt="0 0" func="cnt" op="gt" val="2">
              <dgm:choose name="Name43">
                <dgm:if name="Name44" func="var" arg="dir" op="equ" val="norm">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025"/>
                    <dgm:constr type="t" for="ch" forName="middleBoxChildren" refType="h" fact="0.35"/>
                    <dgm:constr type="w" for="ch" forName="middleBoxChildren" refType="w" fact="0.2"/>
                    <dgm:constr type="h" for="ch" forName="middleBoxChildren" refType="h" fact="0.575"/>
                  </dgm:constrLst>
                </dgm:if>
                <dgm:else name="Name45">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775"/>
                    <dgm:constr type="t" for="ch" forName="middleBoxChildren" refType="h" fact="0.35"/>
                    <dgm:constr type="w" for="ch" forName="middleBoxChildren" refType="w" fact="0.2"/>
                    <dgm:constr type="h" for="ch" forName="middleBoxChildren" refType="h" fact="0.575"/>
                  </dgm:constrLst>
                </dgm:else>
              </dgm:choose>
            </dgm:if>
            <dgm:else name="Name46">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025"/>
                <dgm:constr type="t" for="ch" forName="middleBoxChildren" refType="h" fact="0.45"/>
                <dgm:constr type="w" for="ch" forName="middleBoxChildren" refType="w" fact="0.95"/>
                <dgm:constr type="h" for="ch" forName="middleBoxChildren" refType="h" fact="0.45"/>
              </dgm:constrLst>
            </dgm:else>
          </dgm:choose>
          <dgm:ruleLst/>
          <dgm:layoutNode name="middleBoxParent" styleLbl="node1">
            <dgm:alg type="tx">
              <dgm:param type="txAnchorVert" val="t"/>
              <dgm:param type="parTxLTRAlign" val="l"/>
              <dgm:param type="parTxRTLAlign" val="r"/>
            </dgm:alg>
            <dgm:shape xmlns:r="http://schemas.openxmlformats.org/officeDocument/2006/relationships" type="roundRect" r:blip="">
              <dgm:adjLst>
                <dgm:adj idx="1" val="0.105"/>
              </dgm:adjLst>
            </dgm:shape>
            <dgm:presOf axis="ch" ptType="node" st="2" cnt="1"/>
            <dgm:constrLst>
              <dgm:constr type="tMarg" refType="primFontSz" fact="0.3"/>
              <dgm:constr type="lMarg" refType="primFontSz" fact="0.3"/>
              <dgm:constr type="rMarg" refType="primFontSz" fact="0.3"/>
            </dgm:constrLst>
            <dgm:ruleLst>
              <dgm:rule type="primFontSz" val="5" fact="NaN" max="NaN"/>
            </dgm:ruleLst>
          </dgm:layoutNode>
          <dgm:layoutNode name="middleBoxChildren">
            <dgm:choose name="Name47">
              <dgm:if name="Name48" axis="root ch" ptType="all node" st="1 1" cnt="0 0" func="cnt" op="gt" val="2">
                <dgm:alg type="lin">
                  <dgm:param type="linDir" val="fromT"/>
                  <dgm:param type="vertAlign" val="t"/>
                </dgm:alg>
              </dgm:if>
              <dgm:else name="Name49">
                <dgm:choose name="Name50">
                  <dgm:if name="Name51" func="var" arg="dir" op="equ" val="norm">
                    <dgm:alg type="lin">
                      <dgm:param type="horzAlign" val="l"/>
                    </dgm:alg>
                  </dgm:if>
                  <dgm:else name="Name52">
                    <dgm:alg type="lin">
                      <dgm:param type="linDir" val="fromR"/>
                      <dgm:param type="horzAlign" val="r"/>
                    </dgm:alg>
                  </dgm:else>
                </dgm:choose>
              </dgm:else>
            </dgm:choose>
            <dgm:shape xmlns:r="http://schemas.openxmlformats.org/officeDocument/2006/relationships" r:blip="">
              <dgm:adjLst/>
            </dgm:shape>
            <dgm:presOf/>
            <dgm:constrLst>
              <dgm:constr type="w" for="ch" forName="mChild" refType="w"/>
              <dgm:constr type="h" for="ch" forName="mChild" refType="h"/>
            </dgm:constrLst>
            <dgm:ruleLst/>
            <dgm:forEach name="Name53" axis="ch ch" ptType="node node" st="2 1" cnt="1 0">
              <dgm:layoutNode name="m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54" axis="followSib" ptType="sibTrans" cnt="1">
                <dgm:layoutNode name="middle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layoutNode>
      </dgm:if>
      <dgm:else name="Name55"/>
    </dgm:choose>
    <dgm:choose name="Name56">
      <dgm:if name="Name57" axis="root ch" ptType="all node" st="1 1" cnt="0 0" func="cnt" op="gte" val="3">
        <dgm:layoutNode name="centerBox">
          <dgm:alg type="composite">
            <dgm:param type="horzAlign" val="none"/>
            <dgm:param type="vertAlign" val="none"/>
          </dgm:alg>
          <dgm:shape xmlns:r="http://schemas.openxmlformats.org/officeDocument/2006/relationships" r:blip="">
            <dgm:adjLst/>
          </dgm:shape>
          <dgm:presOf/>
          <dgm:choose name="Name58">
            <dgm:if name="Name59" axis="ch ch" ptType="node node" st="3 1" cnt="1 0" func="cnt" op="gt" val="0">
              <dgm:constrLst>
                <dgm:constr type="l" for="ch" forName="centerBoxParent"/>
                <dgm:constr type="t" for="ch" forName="centerBoxParent"/>
                <dgm:constr type="w" for="ch" forName="centerBoxParent" refType="w"/>
                <dgm:constr type="h" for="ch" forName="centerBoxParent" refType="h"/>
                <dgm:constr type="bMarg" for="ch" forName="centerBoxParent" refType="h" fact="1.6"/>
                <dgm:constr type="l" for="ch" forName="centerBoxChildren" refType="w" fact="0.025"/>
                <dgm:constr type="t" for="ch" forName="centerBoxChildren" refType="h" fact="0.45"/>
                <dgm:constr type="w" for="ch" forName="centerBoxChildren" refType="w" fact="0.95"/>
                <dgm:constr type="h" for="ch" forName="centerBoxChildren" refType="h" fact="0.45"/>
              </dgm:constrLst>
            </dgm:if>
            <dgm:else name="Name60">
              <dgm:constrLst>
                <dgm:constr type="l" for="ch" forName="centerBoxParent"/>
                <dgm:constr type="t" for="ch" forName="centerBoxParent"/>
                <dgm:constr type="w" for="ch" forName="centerBoxParent" refType="w"/>
                <dgm:constr type="h" for="ch" forName="centerBoxParent" refType="h"/>
              </dgm:constrLst>
            </dgm:else>
          </dgm:choose>
          <dgm:ruleLst/>
          <dgm:layoutNode name="centerBoxParent" styleLbl="node1">
            <dgm:alg type="tx">
              <dgm:param type="txAnchorVert" val="t"/>
              <dgm:param type="parTxLTRAlign" val="l"/>
              <dgm:param type="parTxRTLAlign" val="r"/>
            </dgm:alg>
            <dgm:shape xmlns:r="http://schemas.openxmlformats.org/officeDocument/2006/relationships" type="roundRect" r:blip="">
              <dgm:adjLst>
                <dgm:adj idx="1" val="0.105"/>
              </dgm:adjLst>
            </dgm:shape>
            <dgm:presOf axis="ch" ptType="node" st="3" cnt="1"/>
            <dgm:constrLst>
              <dgm:constr type="tMarg" refType="primFontSz" fact="0.3"/>
              <dgm:constr type="lMarg" refType="primFontSz" fact="0.3"/>
              <dgm:constr type="rMarg" refType="primFontSz" fact="0.3"/>
            </dgm:constrLst>
            <dgm:ruleLst>
              <dgm:rule type="primFontSz" val="5" fact="NaN" max="NaN"/>
            </dgm:ruleLst>
          </dgm:layoutNode>
          <dgm:choose name="Name61">
            <dgm:if name="Name62" axis="ch ch" ptType="node node" st="3 1" cnt="1 0" func="cnt" op="gt" val="0">
              <dgm:layoutNode name="centerBoxChildren">
                <dgm:choose name="Name63">
                  <dgm:if name="Name64" func="var" arg="dir" op="equ" val="norm">
                    <dgm:alg type="lin">
                      <dgm:param type="horzAlign" val="l"/>
                    </dgm:alg>
                  </dgm:if>
                  <dgm:else name="Name65">
                    <dgm:alg type="lin">
                      <dgm:param type="linDir" val="fromR"/>
                      <dgm:param type="horzAlign" val="r"/>
                    </dgm:alg>
                  </dgm:else>
                </dgm:choose>
                <dgm:shape xmlns:r="http://schemas.openxmlformats.org/officeDocument/2006/relationships" r:blip="">
                  <dgm:adjLst/>
                </dgm:shape>
                <dgm:presOf/>
                <dgm:constrLst>
                  <dgm:constr type="w" for="ch" forName="cChild" refType="w"/>
                  <dgm:constr type="h" for="ch" forName="cChild" refType="h"/>
                </dgm:constrLst>
                <dgm:ruleLst/>
                <dgm:forEach name="Name66" axis="ch ch" ptType="node node" st="3 1" cnt="1 0">
                  <dgm:layoutNode name="c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67" axis="followSib" ptType="sibTrans" cnt="1">
                    <dgm:layoutNode name="center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if>
            <dgm:else name="Name68"/>
          </dgm:choose>
        </dgm:layoutNode>
      </dgm:if>
      <dgm:else name="Name69"/>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DBD21BF-5149-3849-8FB0-4E7E31C70C9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260A3647-C7AD-3C46-887A-782AC320605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B681162-D453-1B41-AEBD-0F17FF4CEB2D}" type="datetimeFigureOut">
              <a:rPr lang="en-US" smtClean="0"/>
              <a:t>4/5/2025</a:t>
            </a:fld>
            <a:endParaRPr lang="en-US"/>
          </a:p>
        </p:txBody>
      </p:sp>
      <p:sp>
        <p:nvSpPr>
          <p:cNvPr id="4" name="Footer Placeholder 3">
            <a:extLst>
              <a:ext uri="{FF2B5EF4-FFF2-40B4-BE49-F238E27FC236}">
                <a16:creationId xmlns:a16="http://schemas.microsoft.com/office/drawing/2014/main" id="{70B73A35-FAE0-B547-93FF-CBA92B71DB5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23758C5B-3475-AF4C-B5FB-EE8D760E405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A91F9EA-7D81-6D45-9E4B-F5F2CE47A73C}" type="slidenum">
              <a:rPr lang="en-US" smtClean="0"/>
              <a:t>‹#›</a:t>
            </a:fld>
            <a:endParaRPr lang="en-US"/>
          </a:p>
        </p:txBody>
      </p:sp>
    </p:spTree>
    <p:extLst>
      <p:ext uri="{BB962C8B-B14F-4D97-AF65-F5344CB8AC3E}">
        <p14:creationId xmlns:p14="http://schemas.microsoft.com/office/powerpoint/2010/main" val="336673925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913674D-D307-7E43-9892-ED037B6E8C59}" type="datetimeFigureOut">
              <a:rPr lang="en-US" smtClean="0"/>
              <a:t>4/5/2025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2E816E9-0FC4-9647-B74C-5B764F267BDC}" type="slidenum">
              <a:rPr lang="en-US" smtClean="0"/>
              <a:t>‹#›</a:t>
            </a:fld>
            <a:endParaRPr lang="en-US"/>
          </a:p>
        </p:txBody>
      </p:sp>
    </p:spTree>
    <p:extLst>
      <p:ext uri="{BB962C8B-B14F-4D97-AF65-F5344CB8AC3E}">
        <p14:creationId xmlns:p14="http://schemas.microsoft.com/office/powerpoint/2010/main" val="11066341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4476750"/>
          </a:xfrm>
        </p:spPr>
        <p:txBody>
          <a:bodyPr/>
          <a:lstStyle/>
          <a:p>
            <a:endParaRPr lang="en-US" dirty="0"/>
          </a:p>
        </p:txBody>
      </p:sp>
      <p:sp>
        <p:nvSpPr>
          <p:cNvPr id="4" name="Slide Number Placeholder 3"/>
          <p:cNvSpPr>
            <a:spLocks noGrp="1"/>
          </p:cNvSpPr>
          <p:nvPr>
            <p:ph type="sldNum" sz="quarter" idx="10"/>
          </p:nvPr>
        </p:nvSpPr>
        <p:spPr/>
        <p:txBody>
          <a:bodyPr/>
          <a:lstStyle/>
          <a:p>
            <a:fld id="{02E816E9-0FC4-9647-B74C-5B764F267BDC}" type="slidenum">
              <a:rPr lang="en-US" smtClean="0"/>
              <a:t>7</a:t>
            </a:fld>
            <a:endParaRPr lang="en-US"/>
          </a:p>
        </p:txBody>
      </p:sp>
    </p:spTree>
    <p:extLst>
      <p:ext uri="{BB962C8B-B14F-4D97-AF65-F5344CB8AC3E}">
        <p14:creationId xmlns:p14="http://schemas.microsoft.com/office/powerpoint/2010/main" val="4669813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2E816E9-0FC4-9647-B74C-5B764F267BDC}" type="slidenum">
              <a:rPr lang="en-US" smtClean="0"/>
              <a:t>17</a:t>
            </a:fld>
            <a:endParaRPr lang="en-US"/>
          </a:p>
        </p:txBody>
      </p:sp>
    </p:spTree>
    <p:extLst>
      <p:ext uri="{BB962C8B-B14F-4D97-AF65-F5344CB8AC3E}">
        <p14:creationId xmlns:p14="http://schemas.microsoft.com/office/powerpoint/2010/main" val="42040950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2E816E9-0FC4-9647-B74C-5B764F267BDC}" type="slidenum">
              <a:rPr lang="en-US" smtClean="0"/>
              <a:t>18</a:t>
            </a:fld>
            <a:endParaRPr lang="en-US"/>
          </a:p>
        </p:txBody>
      </p:sp>
    </p:spTree>
    <p:extLst>
      <p:ext uri="{BB962C8B-B14F-4D97-AF65-F5344CB8AC3E}">
        <p14:creationId xmlns:p14="http://schemas.microsoft.com/office/powerpoint/2010/main" val="21709078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2E816E9-0FC4-9647-B74C-5B764F267BDC}" type="slidenum">
              <a:rPr lang="en-US" smtClean="0"/>
              <a:t>19</a:t>
            </a:fld>
            <a:endParaRPr lang="en-US"/>
          </a:p>
        </p:txBody>
      </p:sp>
    </p:spTree>
    <p:extLst>
      <p:ext uri="{BB962C8B-B14F-4D97-AF65-F5344CB8AC3E}">
        <p14:creationId xmlns:p14="http://schemas.microsoft.com/office/powerpoint/2010/main" val="164163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2E816E9-0FC4-9647-B74C-5B764F267BDC}" type="slidenum">
              <a:rPr lang="en-US" smtClean="0"/>
              <a:t>20</a:t>
            </a:fld>
            <a:endParaRPr lang="en-US"/>
          </a:p>
        </p:txBody>
      </p:sp>
    </p:spTree>
    <p:extLst>
      <p:ext uri="{BB962C8B-B14F-4D97-AF65-F5344CB8AC3E}">
        <p14:creationId xmlns:p14="http://schemas.microsoft.com/office/powerpoint/2010/main" val="32086787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2E816E9-0FC4-9647-B74C-5B764F267BDC}" type="slidenum">
              <a:rPr lang="en-US" smtClean="0"/>
              <a:t>21</a:t>
            </a:fld>
            <a:endParaRPr lang="en-US"/>
          </a:p>
        </p:txBody>
      </p:sp>
    </p:spTree>
    <p:extLst>
      <p:ext uri="{BB962C8B-B14F-4D97-AF65-F5344CB8AC3E}">
        <p14:creationId xmlns:p14="http://schemas.microsoft.com/office/powerpoint/2010/main" val="34666706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2E816E9-0FC4-9647-B74C-5B764F267BDC}" type="slidenum">
              <a:rPr lang="en-US" smtClean="0"/>
              <a:t>22</a:t>
            </a:fld>
            <a:endParaRPr lang="en-US"/>
          </a:p>
        </p:txBody>
      </p:sp>
    </p:spTree>
    <p:extLst>
      <p:ext uri="{BB962C8B-B14F-4D97-AF65-F5344CB8AC3E}">
        <p14:creationId xmlns:p14="http://schemas.microsoft.com/office/powerpoint/2010/main" val="8056126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2E816E9-0FC4-9647-B74C-5B764F267BDC}" type="slidenum">
              <a:rPr lang="en-US" smtClean="0"/>
              <a:t>23</a:t>
            </a:fld>
            <a:endParaRPr lang="en-US"/>
          </a:p>
        </p:txBody>
      </p:sp>
    </p:spTree>
    <p:extLst>
      <p:ext uri="{BB962C8B-B14F-4D97-AF65-F5344CB8AC3E}">
        <p14:creationId xmlns:p14="http://schemas.microsoft.com/office/powerpoint/2010/main" val="15301265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2E816E9-0FC4-9647-B74C-5B764F267BDC}" type="slidenum">
              <a:rPr lang="en-US" smtClean="0"/>
              <a:t>24</a:t>
            </a:fld>
            <a:endParaRPr lang="en-US"/>
          </a:p>
        </p:txBody>
      </p:sp>
    </p:spTree>
    <p:extLst>
      <p:ext uri="{BB962C8B-B14F-4D97-AF65-F5344CB8AC3E}">
        <p14:creationId xmlns:p14="http://schemas.microsoft.com/office/powerpoint/2010/main" val="12043973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2E816E9-0FC4-9647-B74C-5B764F267BDC}" type="slidenum">
              <a:rPr lang="en-US" smtClean="0"/>
              <a:t>25</a:t>
            </a:fld>
            <a:endParaRPr lang="en-US"/>
          </a:p>
        </p:txBody>
      </p:sp>
    </p:spTree>
    <p:extLst>
      <p:ext uri="{BB962C8B-B14F-4D97-AF65-F5344CB8AC3E}">
        <p14:creationId xmlns:p14="http://schemas.microsoft.com/office/powerpoint/2010/main" val="1281073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2E816E9-0FC4-9647-B74C-5B764F267BDC}" type="slidenum">
              <a:rPr lang="en-US" smtClean="0"/>
              <a:t>26</a:t>
            </a:fld>
            <a:endParaRPr lang="en-US"/>
          </a:p>
        </p:txBody>
      </p:sp>
    </p:spTree>
    <p:extLst>
      <p:ext uri="{BB962C8B-B14F-4D97-AF65-F5344CB8AC3E}">
        <p14:creationId xmlns:p14="http://schemas.microsoft.com/office/powerpoint/2010/main" val="15482575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2E816E9-0FC4-9647-B74C-5B764F267BDC}" type="slidenum">
              <a:rPr lang="en-US" smtClean="0"/>
              <a:t>8</a:t>
            </a:fld>
            <a:endParaRPr lang="en-US"/>
          </a:p>
        </p:txBody>
      </p:sp>
    </p:spTree>
    <p:extLst>
      <p:ext uri="{BB962C8B-B14F-4D97-AF65-F5344CB8AC3E}">
        <p14:creationId xmlns:p14="http://schemas.microsoft.com/office/powerpoint/2010/main" val="88915805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2E816E9-0FC4-9647-B74C-5B764F267BDC}" type="slidenum">
              <a:rPr lang="en-US" smtClean="0"/>
              <a:t>27</a:t>
            </a:fld>
            <a:endParaRPr lang="en-US"/>
          </a:p>
        </p:txBody>
      </p:sp>
    </p:spTree>
    <p:extLst>
      <p:ext uri="{BB962C8B-B14F-4D97-AF65-F5344CB8AC3E}">
        <p14:creationId xmlns:p14="http://schemas.microsoft.com/office/powerpoint/2010/main" val="329520425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2E816E9-0FC4-9647-B74C-5B764F267BDC}" type="slidenum">
              <a:rPr lang="en-US" smtClean="0"/>
              <a:t>28</a:t>
            </a:fld>
            <a:endParaRPr lang="en-US"/>
          </a:p>
        </p:txBody>
      </p:sp>
    </p:spTree>
    <p:extLst>
      <p:ext uri="{BB962C8B-B14F-4D97-AF65-F5344CB8AC3E}">
        <p14:creationId xmlns:p14="http://schemas.microsoft.com/office/powerpoint/2010/main" val="320328131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2E816E9-0FC4-9647-B74C-5B764F267BDC}" type="slidenum">
              <a:rPr lang="en-US" smtClean="0"/>
              <a:t>29</a:t>
            </a:fld>
            <a:endParaRPr lang="en-US"/>
          </a:p>
        </p:txBody>
      </p:sp>
    </p:spTree>
    <p:extLst>
      <p:ext uri="{BB962C8B-B14F-4D97-AF65-F5344CB8AC3E}">
        <p14:creationId xmlns:p14="http://schemas.microsoft.com/office/powerpoint/2010/main" val="334276057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2E816E9-0FC4-9647-B74C-5B764F267BDC}" type="slidenum">
              <a:rPr lang="en-US" smtClean="0"/>
              <a:t>30</a:t>
            </a:fld>
            <a:endParaRPr lang="en-US"/>
          </a:p>
        </p:txBody>
      </p:sp>
    </p:spTree>
    <p:extLst>
      <p:ext uri="{BB962C8B-B14F-4D97-AF65-F5344CB8AC3E}">
        <p14:creationId xmlns:p14="http://schemas.microsoft.com/office/powerpoint/2010/main" val="354806349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2E816E9-0FC4-9647-B74C-5B764F267BDC}" type="slidenum">
              <a:rPr lang="en-US" smtClean="0"/>
              <a:t>31</a:t>
            </a:fld>
            <a:endParaRPr lang="en-US"/>
          </a:p>
        </p:txBody>
      </p:sp>
    </p:spTree>
    <p:extLst>
      <p:ext uri="{BB962C8B-B14F-4D97-AF65-F5344CB8AC3E}">
        <p14:creationId xmlns:p14="http://schemas.microsoft.com/office/powerpoint/2010/main" val="393333491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2E816E9-0FC4-9647-B74C-5B764F267BDC}" type="slidenum">
              <a:rPr lang="en-US" smtClean="0"/>
              <a:t>32</a:t>
            </a:fld>
            <a:endParaRPr lang="en-US"/>
          </a:p>
        </p:txBody>
      </p:sp>
    </p:spTree>
    <p:extLst>
      <p:ext uri="{BB962C8B-B14F-4D97-AF65-F5344CB8AC3E}">
        <p14:creationId xmlns:p14="http://schemas.microsoft.com/office/powerpoint/2010/main" val="84155068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2E816E9-0FC4-9647-B74C-5B764F267BDC}" type="slidenum">
              <a:rPr lang="en-US" smtClean="0"/>
              <a:t>33</a:t>
            </a:fld>
            <a:endParaRPr lang="en-US"/>
          </a:p>
        </p:txBody>
      </p:sp>
    </p:spTree>
    <p:extLst>
      <p:ext uri="{BB962C8B-B14F-4D97-AF65-F5344CB8AC3E}">
        <p14:creationId xmlns:p14="http://schemas.microsoft.com/office/powerpoint/2010/main" val="236542728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2E816E9-0FC4-9647-B74C-5B764F267BDC}" type="slidenum">
              <a:rPr lang="en-US" smtClean="0"/>
              <a:t>34</a:t>
            </a:fld>
            <a:endParaRPr lang="en-US"/>
          </a:p>
        </p:txBody>
      </p:sp>
    </p:spTree>
    <p:extLst>
      <p:ext uri="{BB962C8B-B14F-4D97-AF65-F5344CB8AC3E}">
        <p14:creationId xmlns:p14="http://schemas.microsoft.com/office/powerpoint/2010/main" val="313580529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2E816E9-0FC4-9647-B74C-5B764F267BDC}" type="slidenum">
              <a:rPr lang="en-US" smtClean="0"/>
              <a:t>35</a:t>
            </a:fld>
            <a:endParaRPr lang="en-US"/>
          </a:p>
        </p:txBody>
      </p:sp>
    </p:spTree>
    <p:extLst>
      <p:ext uri="{BB962C8B-B14F-4D97-AF65-F5344CB8AC3E}">
        <p14:creationId xmlns:p14="http://schemas.microsoft.com/office/powerpoint/2010/main" val="7171927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2E816E9-0FC4-9647-B74C-5B764F267BDC}" type="slidenum">
              <a:rPr lang="en-US" smtClean="0"/>
              <a:t>36</a:t>
            </a:fld>
            <a:endParaRPr lang="en-US"/>
          </a:p>
        </p:txBody>
      </p:sp>
    </p:spTree>
    <p:extLst>
      <p:ext uri="{BB962C8B-B14F-4D97-AF65-F5344CB8AC3E}">
        <p14:creationId xmlns:p14="http://schemas.microsoft.com/office/powerpoint/2010/main" val="6965819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2E816E9-0FC4-9647-B74C-5B764F267BDC}" type="slidenum">
              <a:rPr lang="en-US" smtClean="0"/>
              <a:t>9</a:t>
            </a:fld>
            <a:endParaRPr lang="en-US"/>
          </a:p>
        </p:txBody>
      </p:sp>
    </p:spTree>
    <p:extLst>
      <p:ext uri="{BB962C8B-B14F-4D97-AF65-F5344CB8AC3E}">
        <p14:creationId xmlns:p14="http://schemas.microsoft.com/office/powerpoint/2010/main" val="367518890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2E816E9-0FC4-9647-B74C-5B764F267BDC}" type="slidenum">
              <a:rPr lang="en-US" smtClean="0"/>
              <a:t>37</a:t>
            </a:fld>
            <a:endParaRPr lang="en-US"/>
          </a:p>
        </p:txBody>
      </p:sp>
    </p:spTree>
    <p:extLst>
      <p:ext uri="{BB962C8B-B14F-4D97-AF65-F5344CB8AC3E}">
        <p14:creationId xmlns:p14="http://schemas.microsoft.com/office/powerpoint/2010/main" val="85501753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2E816E9-0FC4-9647-B74C-5B764F267BDC}" type="slidenum">
              <a:rPr lang="en-US" smtClean="0"/>
              <a:t>38</a:t>
            </a:fld>
            <a:endParaRPr lang="en-US"/>
          </a:p>
        </p:txBody>
      </p:sp>
    </p:spTree>
    <p:extLst>
      <p:ext uri="{BB962C8B-B14F-4D97-AF65-F5344CB8AC3E}">
        <p14:creationId xmlns:p14="http://schemas.microsoft.com/office/powerpoint/2010/main" val="281312837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2E816E9-0FC4-9647-B74C-5B764F267BDC}" type="slidenum">
              <a:rPr lang="en-US" smtClean="0"/>
              <a:t>39</a:t>
            </a:fld>
            <a:endParaRPr lang="en-US"/>
          </a:p>
        </p:txBody>
      </p:sp>
    </p:spTree>
    <p:extLst>
      <p:ext uri="{BB962C8B-B14F-4D97-AF65-F5344CB8AC3E}">
        <p14:creationId xmlns:p14="http://schemas.microsoft.com/office/powerpoint/2010/main" val="321823494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2E816E9-0FC4-9647-B74C-5B764F267BDC}" type="slidenum">
              <a:rPr lang="en-US" smtClean="0"/>
              <a:t>40</a:t>
            </a:fld>
            <a:endParaRPr lang="en-US"/>
          </a:p>
        </p:txBody>
      </p:sp>
    </p:spTree>
    <p:extLst>
      <p:ext uri="{BB962C8B-B14F-4D97-AF65-F5344CB8AC3E}">
        <p14:creationId xmlns:p14="http://schemas.microsoft.com/office/powerpoint/2010/main" val="87334044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2E816E9-0FC4-9647-B74C-5B764F267BDC}" type="slidenum">
              <a:rPr lang="en-US" smtClean="0"/>
              <a:t>41</a:t>
            </a:fld>
            <a:endParaRPr lang="en-US"/>
          </a:p>
        </p:txBody>
      </p:sp>
    </p:spTree>
    <p:extLst>
      <p:ext uri="{BB962C8B-B14F-4D97-AF65-F5344CB8AC3E}">
        <p14:creationId xmlns:p14="http://schemas.microsoft.com/office/powerpoint/2010/main" val="139219795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2E816E9-0FC4-9647-B74C-5B764F267BDC}" type="slidenum">
              <a:rPr lang="en-US" smtClean="0"/>
              <a:t>42</a:t>
            </a:fld>
            <a:endParaRPr lang="en-US"/>
          </a:p>
        </p:txBody>
      </p:sp>
    </p:spTree>
    <p:extLst>
      <p:ext uri="{BB962C8B-B14F-4D97-AF65-F5344CB8AC3E}">
        <p14:creationId xmlns:p14="http://schemas.microsoft.com/office/powerpoint/2010/main" val="255402884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2E816E9-0FC4-9647-B74C-5B764F267BDC}" type="slidenum">
              <a:rPr lang="en-US" smtClean="0"/>
              <a:t>43</a:t>
            </a:fld>
            <a:endParaRPr lang="en-US"/>
          </a:p>
        </p:txBody>
      </p:sp>
    </p:spTree>
    <p:extLst>
      <p:ext uri="{BB962C8B-B14F-4D97-AF65-F5344CB8AC3E}">
        <p14:creationId xmlns:p14="http://schemas.microsoft.com/office/powerpoint/2010/main" val="244009528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2E816E9-0FC4-9647-B74C-5B764F267BDC}" type="slidenum">
              <a:rPr lang="en-US" smtClean="0"/>
              <a:t>44</a:t>
            </a:fld>
            <a:endParaRPr lang="en-US"/>
          </a:p>
        </p:txBody>
      </p:sp>
    </p:spTree>
    <p:extLst>
      <p:ext uri="{BB962C8B-B14F-4D97-AF65-F5344CB8AC3E}">
        <p14:creationId xmlns:p14="http://schemas.microsoft.com/office/powerpoint/2010/main" val="338551555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2E816E9-0FC4-9647-B74C-5B764F267BDC}" type="slidenum">
              <a:rPr lang="en-US" smtClean="0"/>
              <a:t>46</a:t>
            </a:fld>
            <a:endParaRPr lang="en-US"/>
          </a:p>
        </p:txBody>
      </p:sp>
    </p:spTree>
    <p:extLst>
      <p:ext uri="{BB962C8B-B14F-4D97-AF65-F5344CB8AC3E}">
        <p14:creationId xmlns:p14="http://schemas.microsoft.com/office/powerpoint/2010/main" val="174725900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2E816E9-0FC4-9647-B74C-5B764F267BDC}" type="slidenum">
              <a:rPr lang="en-US" smtClean="0"/>
              <a:t>47</a:t>
            </a:fld>
            <a:endParaRPr lang="en-US"/>
          </a:p>
        </p:txBody>
      </p:sp>
    </p:spTree>
    <p:extLst>
      <p:ext uri="{BB962C8B-B14F-4D97-AF65-F5344CB8AC3E}">
        <p14:creationId xmlns:p14="http://schemas.microsoft.com/office/powerpoint/2010/main" val="29828667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4540250"/>
          </a:xfrm>
        </p:spPr>
        <p:txBody>
          <a:bodyPr/>
          <a:lstStyle/>
          <a:p>
            <a:endParaRPr lang="en-US" dirty="0"/>
          </a:p>
        </p:txBody>
      </p:sp>
      <p:sp>
        <p:nvSpPr>
          <p:cNvPr id="4" name="Slide Number Placeholder 3"/>
          <p:cNvSpPr>
            <a:spLocks noGrp="1"/>
          </p:cNvSpPr>
          <p:nvPr>
            <p:ph type="sldNum" sz="quarter" idx="10"/>
          </p:nvPr>
        </p:nvSpPr>
        <p:spPr/>
        <p:txBody>
          <a:bodyPr/>
          <a:lstStyle/>
          <a:p>
            <a:fld id="{02E816E9-0FC4-9647-B74C-5B764F267BDC}" type="slidenum">
              <a:rPr lang="en-US" smtClean="0"/>
              <a:t>10</a:t>
            </a:fld>
            <a:endParaRPr lang="en-US"/>
          </a:p>
        </p:txBody>
      </p:sp>
    </p:spTree>
    <p:extLst>
      <p:ext uri="{BB962C8B-B14F-4D97-AF65-F5344CB8AC3E}">
        <p14:creationId xmlns:p14="http://schemas.microsoft.com/office/powerpoint/2010/main" val="183475954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2E816E9-0FC4-9647-B74C-5B764F267BDC}" type="slidenum">
              <a:rPr lang="en-US" smtClean="0"/>
              <a:t>48</a:t>
            </a:fld>
            <a:endParaRPr lang="en-US"/>
          </a:p>
        </p:txBody>
      </p:sp>
    </p:spTree>
    <p:extLst>
      <p:ext uri="{BB962C8B-B14F-4D97-AF65-F5344CB8AC3E}">
        <p14:creationId xmlns:p14="http://schemas.microsoft.com/office/powerpoint/2010/main" val="181366834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2E816E9-0FC4-9647-B74C-5B764F267BDC}" type="slidenum">
              <a:rPr lang="en-US" smtClean="0"/>
              <a:t>49</a:t>
            </a:fld>
            <a:endParaRPr lang="en-US"/>
          </a:p>
        </p:txBody>
      </p:sp>
    </p:spTree>
    <p:extLst>
      <p:ext uri="{BB962C8B-B14F-4D97-AF65-F5344CB8AC3E}">
        <p14:creationId xmlns:p14="http://schemas.microsoft.com/office/powerpoint/2010/main" val="372321840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2E816E9-0FC4-9647-B74C-5B764F267BDC}" type="slidenum">
              <a:rPr lang="en-US" smtClean="0"/>
              <a:t>50</a:t>
            </a:fld>
            <a:endParaRPr lang="en-US"/>
          </a:p>
        </p:txBody>
      </p:sp>
    </p:spTree>
    <p:extLst>
      <p:ext uri="{BB962C8B-B14F-4D97-AF65-F5344CB8AC3E}">
        <p14:creationId xmlns:p14="http://schemas.microsoft.com/office/powerpoint/2010/main" val="89313333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2E816E9-0FC4-9647-B74C-5B764F267BDC}" type="slidenum">
              <a:rPr lang="en-US" smtClean="0"/>
              <a:t>51</a:t>
            </a:fld>
            <a:endParaRPr lang="en-US"/>
          </a:p>
        </p:txBody>
      </p:sp>
    </p:spTree>
    <p:extLst>
      <p:ext uri="{BB962C8B-B14F-4D97-AF65-F5344CB8AC3E}">
        <p14:creationId xmlns:p14="http://schemas.microsoft.com/office/powerpoint/2010/main" val="422979921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2E816E9-0FC4-9647-B74C-5B764F267BDC}" type="slidenum">
              <a:rPr lang="en-US" smtClean="0"/>
              <a:t>52</a:t>
            </a:fld>
            <a:endParaRPr lang="en-US"/>
          </a:p>
        </p:txBody>
      </p:sp>
    </p:spTree>
    <p:extLst>
      <p:ext uri="{BB962C8B-B14F-4D97-AF65-F5344CB8AC3E}">
        <p14:creationId xmlns:p14="http://schemas.microsoft.com/office/powerpoint/2010/main" val="98853068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2E816E9-0FC4-9647-B74C-5B764F267BDC}" type="slidenum">
              <a:rPr lang="en-US" smtClean="0"/>
              <a:t>53</a:t>
            </a:fld>
            <a:endParaRPr lang="en-US"/>
          </a:p>
        </p:txBody>
      </p:sp>
    </p:spTree>
    <p:extLst>
      <p:ext uri="{BB962C8B-B14F-4D97-AF65-F5344CB8AC3E}">
        <p14:creationId xmlns:p14="http://schemas.microsoft.com/office/powerpoint/2010/main" val="353450811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2E816E9-0FC4-9647-B74C-5B764F267BDC}" type="slidenum">
              <a:rPr lang="en-US" smtClean="0"/>
              <a:t>54</a:t>
            </a:fld>
            <a:endParaRPr lang="en-US"/>
          </a:p>
        </p:txBody>
      </p:sp>
    </p:spTree>
    <p:extLst>
      <p:ext uri="{BB962C8B-B14F-4D97-AF65-F5344CB8AC3E}">
        <p14:creationId xmlns:p14="http://schemas.microsoft.com/office/powerpoint/2010/main" val="112487186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2E816E9-0FC4-9647-B74C-5B764F267BDC}" type="slidenum">
              <a:rPr lang="en-US" smtClean="0"/>
              <a:t>55</a:t>
            </a:fld>
            <a:endParaRPr lang="en-US"/>
          </a:p>
        </p:txBody>
      </p:sp>
    </p:spTree>
    <p:extLst>
      <p:ext uri="{BB962C8B-B14F-4D97-AF65-F5344CB8AC3E}">
        <p14:creationId xmlns:p14="http://schemas.microsoft.com/office/powerpoint/2010/main" val="392113883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2E816E9-0FC4-9647-B74C-5B764F267BDC}" type="slidenum">
              <a:rPr lang="en-US" smtClean="0"/>
              <a:t>56</a:t>
            </a:fld>
            <a:endParaRPr lang="en-US"/>
          </a:p>
        </p:txBody>
      </p:sp>
    </p:spTree>
    <p:extLst>
      <p:ext uri="{BB962C8B-B14F-4D97-AF65-F5344CB8AC3E}">
        <p14:creationId xmlns:p14="http://schemas.microsoft.com/office/powerpoint/2010/main" val="116934889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2E816E9-0FC4-9647-B74C-5B764F267BDC}" type="slidenum">
              <a:rPr lang="en-US" smtClean="0"/>
              <a:t>57</a:t>
            </a:fld>
            <a:endParaRPr lang="en-US"/>
          </a:p>
        </p:txBody>
      </p:sp>
    </p:spTree>
    <p:extLst>
      <p:ext uri="{BB962C8B-B14F-4D97-AF65-F5344CB8AC3E}">
        <p14:creationId xmlns:p14="http://schemas.microsoft.com/office/powerpoint/2010/main" val="10891225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2E816E9-0FC4-9647-B74C-5B764F267BDC}" type="slidenum">
              <a:rPr lang="en-US" smtClean="0"/>
              <a:t>12</a:t>
            </a:fld>
            <a:endParaRPr lang="en-US"/>
          </a:p>
        </p:txBody>
      </p:sp>
    </p:spTree>
    <p:extLst>
      <p:ext uri="{BB962C8B-B14F-4D97-AF65-F5344CB8AC3E}">
        <p14:creationId xmlns:p14="http://schemas.microsoft.com/office/powerpoint/2010/main" val="127528390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2E816E9-0FC4-9647-B74C-5B764F267BDC}" type="slidenum">
              <a:rPr lang="en-US" smtClean="0"/>
              <a:t>59</a:t>
            </a:fld>
            <a:endParaRPr lang="en-US"/>
          </a:p>
        </p:txBody>
      </p:sp>
    </p:spTree>
    <p:extLst>
      <p:ext uri="{BB962C8B-B14F-4D97-AF65-F5344CB8AC3E}">
        <p14:creationId xmlns:p14="http://schemas.microsoft.com/office/powerpoint/2010/main" val="22848281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590550" y="4349750"/>
            <a:ext cx="5676900" cy="4540250"/>
          </a:xfrm>
        </p:spPr>
        <p:txBody>
          <a:bodyPr/>
          <a:lstStyle/>
          <a:p>
            <a:endParaRPr lang="en-US" dirty="0"/>
          </a:p>
        </p:txBody>
      </p:sp>
      <p:sp>
        <p:nvSpPr>
          <p:cNvPr id="4" name="Slide Number Placeholder 3"/>
          <p:cNvSpPr>
            <a:spLocks noGrp="1"/>
          </p:cNvSpPr>
          <p:nvPr>
            <p:ph type="sldNum" sz="quarter" idx="10"/>
          </p:nvPr>
        </p:nvSpPr>
        <p:spPr/>
        <p:txBody>
          <a:bodyPr/>
          <a:lstStyle/>
          <a:p>
            <a:fld id="{02E816E9-0FC4-9647-B74C-5B764F267BDC}" type="slidenum">
              <a:rPr lang="en-US" smtClean="0"/>
              <a:t>13</a:t>
            </a:fld>
            <a:endParaRPr lang="en-US"/>
          </a:p>
        </p:txBody>
      </p:sp>
    </p:spTree>
    <p:extLst>
      <p:ext uri="{BB962C8B-B14F-4D97-AF65-F5344CB8AC3E}">
        <p14:creationId xmlns:p14="http://schemas.microsoft.com/office/powerpoint/2010/main" val="41251448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4578351"/>
          </a:xfrm>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02E816E9-0FC4-9647-B74C-5B764F267BDC}" type="slidenum">
              <a:rPr lang="en-US" smtClean="0"/>
              <a:t>14</a:t>
            </a:fld>
            <a:endParaRPr lang="en-US"/>
          </a:p>
        </p:txBody>
      </p:sp>
    </p:spTree>
    <p:extLst>
      <p:ext uri="{BB962C8B-B14F-4D97-AF65-F5344CB8AC3E}">
        <p14:creationId xmlns:p14="http://schemas.microsoft.com/office/powerpoint/2010/main" val="18293777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2E816E9-0FC4-9647-B74C-5B764F267BDC}" type="slidenum">
              <a:rPr lang="en-US" smtClean="0"/>
              <a:t>15</a:t>
            </a:fld>
            <a:endParaRPr lang="en-US"/>
          </a:p>
        </p:txBody>
      </p:sp>
    </p:spTree>
    <p:extLst>
      <p:ext uri="{BB962C8B-B14F-4D97-AF65-F5344CB8AC3E}">
        <p14:creationId xmlns:p14="http://schemas.microsoft.com/office/powerpoint/2010/main" val="18860948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2E816E9-0FC4-9647-B74C-5B764F267BDC}" type="slidenum">
              <a:rPr lang="en-US" smtClean="0"/>
              <a:t>16</a:t>
            </a:fld>
            <a:endParaRPr lang="en-US"/>
          </a:p>
        </p:txBody>
      </p:sp>
    </p:spTree>
    <p:extLst>
      <p:ext uri="{BB962C8B-B14F-4D97-AF65-F5344CB8AC3E}">
        <p14:creationId xmlns:p14="http://schemas.microsoft.com/office/powerpoint/2010/main" val="231796853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B61BEF0D-F0BB-DE4B-95CE-6DB70DBA9567}" type="datetimeFigureOut">
              <a:rPr lang="en-US" smtClean="0"/>
              <a:pPr/>
              <a:t>4/5/2025</a:t>
            </a:fld>
            <a:endParaRPr lang="en-US" dirty="0"/>
          </a:p>
        </p:txBody>
      </p:sp>
      <p:sp>
        <p:nvSpPr>
          <p:cNvPr id="5" name="Footer Placeholder 4"/>
          <p:cNvSpPr>
            <a:spLocks noGrp="1"/>
          </p:cNvSpPr>
          <p:nvPr>
            <p:ph type="ftr" sz="quarter" idx="11"/>
          </p:nvPr>
        </p:nvSpPr>
        <p:spPr>
          <a:xfrm>
            <a:off x="1371600" y="4323845"/>
            <a:ext cx="6400800" cy="365125"/>
          </a:xfrm>
        </p:spPr>
        <p:txBody>
          <a:bodyPr/>
          <a:lstStyle/>
          <a:p>
            <a:endParaRPr lang="en-US" dirty="0"/>
          </a:p>
        </p:txBody>
      </p:sp>
      <p:sp>
        <p:nvSpPr>
          <p:cNvPr id="6" name="Slide Number Placeholder 5"/>
          <p:cNvSpPr>
            <a:spLocks noGrp="1"/>
          </p:cNvSpPr>
          <p:nvPr>
            <p:ph type="sldNum" sz="quarter" idx="12"/>
          </p:nvPr>
        </p:nvSpPr>
        <p:spPr>
          <a:xfrm>
            <a:off x="8077200" y="1430866"/>
            <a:ext cx="2743200"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2305332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4/5/2025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0276024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B61BEF0D-F0BB-DE4B-95CE-6DB70DBA9567}" type="datetimeFigureOut">
              <a:rPr lang="en-US" smtClean="0"/>
              <a:pPr/>
              <a:t>4/5/2025</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09728421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3" name="Picture 12"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B61BEF0D-F0BB-DE4B-95CE-6DB70DBA9567}" type="datetimeFigureOut">
              <a:rPr lang="en-US" smtClean="0"/>
              <a:pPr/>
              <a:t>4/5/2025</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D57F1E4F-1CFF-5643-939E-217C01CDF565}" type="slidenum">
              <a:rPr lang="en-US" smtClean="0"/>
              <a:pPr/>
              <a:t>‹#›</a:t>
            </a:fld>
            <a:endParaRPr lang="en-US" dirty="0"/>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8432322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B61BEF0D-F0BB-DE4B-95CE-6DB70DBA9567}" type="datetimeFigureOut">
              <a:rPr lang="en-US" smtClean="0"/>
              <a:pPr/>
              <a:t>4/5/2025</a:t>
            </a:fld>
            <a:endParaRPr lang="en-US" dirty="0"/>
          </a:p>
        </p:txBody>
      </p:sp>
      <p:sp>
        <p:nvSpPr>
          <p:cNvPr id="6" name="Footer Placeholder 5"/>
          <p:cNvSpPr>
            <a:spLocks noGrp="1"/>
          </p:cNvSpPr>
          <p:nvPr>
            <p:ph type="ftr" sz="quarter" idx="11"/>
          </p:nvPr>
        </p:nvSpPr>
        <p:spPr>
          <a:xfrm>
            <a:off x="685800" y="378883"/>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66738369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B61BEF0D-F0BB-DE4B-95CE-6DB70DBA9567}" type="datetimeFigureOut">
              <a:rPr lang="en-US" smtClean="0"/>
              <a:pPr/>
              <a:t>4/5/2025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0068977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B61BEF0D-F0BB-DE4B-95CE-6DB70DBA9567}" type="datetimeFigureOut">
              <a:rPr lang="en-US" smtClean="0"/>
              <a:pPr/>
              <a:t>4/5/2025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14568441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4/5/2025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12958976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B61BEF0D-F0BB-DE4B-95CE-6DB70DBA9567}" type="datetimeFigureOut">
              <a:rPr lang="en-US" smtClean="0"/>
              <a:pPr/>
              <a:t>4/5/2025</a:t>
            </a:fld>
            <a:endParaRPr lang="en-US" dirty="0"/>
          </a:p>
        </p:txBody>
      </p:sp>
      <p:sp>
        <p:nvSpPr>
          <p:cNvPr id="5" name="Footer Placeholder 4"/>
          <p:cNvSpPr>
            <a:spLocks noGrp="1"/>
          </p:cNvSpPr>
          <p:nvPr>
            <p:ph type="ftr" sz="quarter" idx="11"/>
          </p:nvPr>
        </p:nvSpPr>
        <p:spPr>
          <a:xfrm>
            <a:off x="685800" y="381000"/>
            <a:ext cx="6991492" cy="36512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556716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4/5/2025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7849382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B61BEF0D-F0BB-DE4B-95CE-6DB70DBA9567}" type="datetimeFigureOut">
              <a:rPr lang="en-US" smtClean="0"/>
              <a:pPr/>
              <a:t>4/5/2025</a:t>
            </a:fld>
            <a:endParaRPr lang="en-US" dirty="0"/>
          </a:p>
        </p:txBody>
      </p:sp>
      <p:sp>
        <p:nvSpPr>
          <p:cNvPr id="5" name="Footer Placeholder 4"/>
          <p:cNvSpPr>
            <a:spLocks noGrp="1"/>
          </p:cNvSpPr>
          <p:nvPr>
            <p:ph type="ftr" sz="quarter" idx="11"/>
          </p:nvPr>
        </p:nvSpPr>
        <p:spPr>
          <a:xfrm>
            <a:off x="685800" y="381001"/>
            <a:ext cx="6991492" cy="36406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130399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4/5/2025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243783733"/>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4/5/2025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282963564"/>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4/5/2025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2362382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4/5/2025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6148474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4/5/2025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164592257"/>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4/5/2025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2122930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C0-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B61BEF0D-F0BB-DE4B-95CE-6DB70DBA9567}" type="datetimeFigureOut">
              <a:rPr lang="en-US" smtClean="0"/>
              <a:pPr/>
              <a:t>4/5/2025</a:t>
            </a:fld>
            <a:endParaRPr lang="en-US" dirty="0"/>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823496594"/>
      </p:ext>
    </p:extLst>
  </p:cSld>
  <p:clrMap bg1="dk1" tx1="lt1" bg2="dk2" tx2="lt2" accent1="accent1" accent2="accent2" accent3="accent3" accent4="accent4" accent5="accent5" accent6="accent6" hlink="hlink" folHlink="folHlink"/>
  <p:sldLayoutIdLst>
    <p:sldLayoutId id="2147485088" r:id="rId1"/>
    <p:sldLayoutId id="2147485089" r:id="rId2"/>
    <p:sldLayoutId id="2147485090" r:id="rId3"/>
    <p:sldLayoutId id="2147485091" r:id="rId4"/>
    <p:sldLayoutId id="2147485092" r:id="rId5"/>
    <p:sldLayoutId id="2147485093" r:id="rId6"/>
    <p:sldLayoutId id="2147485094" r:id="rId7"/>
    <p:sldLayoutId id="2147485095" r:id="rId8"/>
    <p:sldLayoutId id="2147485096" r:id="rId9"/>
    <p:sldLayoutId id="2147485097" r:id="rId10"/>
    <p:sldLayoutId id="2147485098" r:id="rId11"/>
    <p:sldLayoutId id="2147485099" r:id="rId12"/>
    <p:sldLayoutId id="2147485100" r:id="rId13"/>
    <p:sldLayoutId id="2147485101" r:id="rId14"/>
    <p:sldLayoutId id="2147485102" r:id="rId15"/>
    <p:sldLayoutId id="2147485103" r:id="rId16"/>
    <p:sldLayoutId id="2147485104" r:id="rId17"/>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3.xml"/><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3.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0.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7.xml"/><Relationship Id="rId5" Type="http://schemas.openxmlformats.org/officeDocument/2006/relationships/image" Target="../media/image16.emf"/><Relationship Id="rId4" Type="http://schemas.openxmlformats.org/officeDocument/2006/relationships/image" Target="../media/image2.png"/></Relationships>
</file>

<file path=ppt/slides/_rels/slide32.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1.xml"/></Relationships>
</file>

<file path=ppt/slides/_rels/slide47.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7.png"/><Relationship Id="rId2" Type="http://schemas.openxmlformats.org/officeDocument/2006/relationships/image" Target="../media/image3.jpeg"/><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6.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3141C7-6D48-63D0-AF63-E7B1670A7A75}"/>
              </a:ext>
            </a:extLst>
          </p:cNvPr>
          <p:cNvSpPr>
            <a:spLocks noGrp="1"/>
          </p:cNvSpPr>
          <p:nvPr>
            <p:ph type="title"/>
          </p:nvPr>
        </p:nvSpPr>
        <p:spPr/>
        <p:txBody>
          <a:bodyPr/>
          <a:lstStyle/>
          <a:p>
            <a:r>
              <a:rPr lang="en-US" dirty="0"/>
              <a:t>Foundations </a:t>
            </a:r>
            <a:r>
              <a:rPr lang="en-US"/>
              <a:t>of Cybersecurity</a:t>
            </a:r>
          </a:p>
        </p:txBody>
      </p:sp>
      <p:sp>
        <p:nvSpPr>
          <p:cNvPr id="3" name="Text Placeholder 2">
            <a:extLst>
              <a:ext uri="{FF2B5EF4-FFF2-40B4-BE49-F238E27FC236}">
                <a16:creationId xmlns:a16="http://schemas.microsoft.com/office/drawing/2014/main" id="{F8EEB557-A52C-D2AF-BBE8-4796BFB811A0}"/>
              </a:ext>
            </a:extLst>
          </p:cNvPr>
          <p:cNvSpPr>
            <a:spLocks noGrp="1"/>
          </p:cNvSpPr>
          <p:nvPr>
            <p:ph type="body" sz="half" idx="2"/>
          </p:nvPr>
        </p:nvSpPr>
        <p:spPr/>
        <p:txBody>
          <a:bodyPr>
            <a:normAutofit lnSpcReduction="10000"/>
          </a:bodyPr>
          <a:lstStyle/>
          <a:p>
            <a:r>
              <a:rPr lang="en-US" dirty="0"/>
              <a:t>Dr. Steven Cabrera</a:t>
            </a:r>
          </a:p>
          <a:p>
            <a:r>
              <a:rPr lang="en-US" dirty="0"/>
              <a:t>Spring Quarter 2025</a:t>
            </a:r>
          </a:p>
          <a:p>
            <a:r>
              <a:rPr lang="en-US" dirty="0"/>
              <a:t>4/5/2025</a:t>
            </a:r>
            <a:endParaRPr lang="en-US"/>
          </a:p>
        </p:txBody>
      </p:sp>
    </p:spTree>
    <p:extLst>
      <p:ext uri="{BB962C8B-B14F-4D97-AF65-F5344CB8AC3E}">
        <p14:creationId xmlns:p14="http://schemas.microsoft.com/office/powerpoint/2010/main" val="33717719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3000"/>
                <a:shade val="98000"/>
                <a:satMod val="150000"/>
                <a:lumMod val="102000"/>
              </a:schemeClr>
            </a:gs>
            <a:gs pos="50000">
              <a:schemeClr val="bg1">
                <a:tint val="98000"/>
                <a:shade val="90000"/>
                <a:satMod val="130000"/>
                <a:lumMod val="103000"/>
              </a:schemeClr>
            </a:gs>
            <a:gs pos="100000">
              <a:schemeClr val="bg1">
                <a:shade val="63000"/>
                <a:satMod val="120000"/>
              </a:schemeClr>
            </a:gs>
          </a:gsLst>
          <a:lin ang="5400000" scaled="0"/>
        </a:gra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A22DDE2-FB2D-421B-B377-F9AD495CE9B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pic>
        <p:nvPicPr>
          <p:cNvPr id="10" name="Picture 9">
            <a:extLst>
              <a:ext uri="{FF2B5EF4-FFF2-40B4-BE49-F238E27FC236}">
                <a16:creationId xmlns:a16="http://schemas.microsoft.com/office/drawing/2014/main" id="{A995140B-9736-47E4-9A7D-ABB32F3AAA8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12" name="Rectangle 11">
            <a:extLst>
              <a:ext uri="{FF2B5EF4-FFF2-40B4-BE49-F238E27FC236}">
                <a16:creationId xmlns:a16="http://schemas.microsoft.com/office/drawing/2014/main" id="{5369A695-798F-4885-AFD8-79E77718CF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94982"/>
            <a:ext cx="12192000" cy="2263018"/>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D1F12CED-BE20-0A4C-B694-10B08D44697E}"/>
              </a:ext>
            </a:extLst>
          </p:cNvPr>
          <p:cNvSpPr>
            <a:spLocks noGrp="1"/>
          </p:cNvSpPr>
          <p:nvPr>
            <p:ph type="body" sz="half" idx="2"/>
          </p:nvPr>
        </p:nvSpPr>
        <p:spPr>
          <a:xfrm>
            <a:off x="1371600" y="5396939"/>
            <a:ext cx="9448800" cy="685800"/>
          </a:xfrm>
        </p:spPr>
        <p:txBody>
          <a:bodyPr vert="horz" lIns="91440" tIns="45720" rIns="91440" bIns="45720" rtlCol="0">
            <a:normAutofit/>
          </a:bodyPr>
          <a:lstStyle/>
          <a:p>
            <a:pPr algn="ctr"/>
            <a:r>
              <a:rPr lang="en-US" sz="2400">
                <a:solidFill>
                  <a:srgbClr val="FFFFFF"/>
                </a:solidFill>
              </a:rPr>
              <a:t>Best Practices, Standards, and a Plan of Action </a:t>
            </a:r>
          </a:p>
        </p:txBody>
      </p:sp>
      <p:sp useBgFill="1">
        <p:nvSpPr>
          <p:cNvPr id="14" name="Rectangle 13">
            <a:extLst>
              <a:ext uri="{FF2B5EF4-FFF2-40B4-BE49-F238E27FC236}">
                <a16:creationId xmlns:a16="http://schemas.microsoft.com/office/drawing/2014/main" id="{F2E071F9-F15E-48F8-9B0B-FF5D86811B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940341"/>
          </a:xfrm>
          <a:prstGeom prst="rect">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DDE256A-DA4F-F34D-B5A4-5B76332F0B74}"/>
              </a:ext>
            </a:extLst>
          </p:cNvPr>
          <p:cNvSpPr>
            <a:spLocks noGrp="1"/>
          </p:cNvSpPr>
          <p:nvPr>
            <p:ph type="title"/>
          </p:nvPr>
        </p:nvSpPr>
        <p:spPr>
          <a:xfrm>
            <a:off x="643467" y="643468"/>
            <a:ext cx="10905066" cy="3618898"/>
          </a:xfrm>
        </p:spPr>
        <p:txBody>
          <a:bodyPr vert="horz" lIns="91440" tIns="45720" rIns="91440" bIns="45720" rtlCol="0" anchor="b">
            <a:normAutofit/>
          </a:bodyPr>
          <a:lstStyle/>
          <a:p>
            <a:pPr algn="ctr"/>
            <a:r>
              <a:rPr lang="en-US" sz="7200"/>
              <a:t>Chapter 1</a:t>
            </a:r>
          </a:p>
        </p:txBody>
      </p:sp>
    </p:spTree>
    <p:extLst>
      <p:ext uri="{BB962C8B-B14F-4D97-AF65-F5344CB8AC3E}">
        <p14:creationId xmlns:p14="http://schemas.microsoft.com/office/powerpoint/2010/main" val="3459578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B94980-7738-E31E-2698-4AB212D318EB}"/>
              </a:ext>
            </a:extLst>
          </p:cNvPr>
          <p:cNvSpPr>
            <a:spLocks noGrp="1"/>
          </p:cNvSpPr>
          <p:nvPr>
            <p:ph type="title"/>
          </p:nvPr>
        </p:nvSpPr>
        <p:spPr>
          <a:xfrm>
            <a:off x="685799" y="764373"/>
            <a:ext cx="3977639" cy="1600200"/>
          </a:xfrm>
        </p:spPr>
        <p:txBody>
          <a:bodyPr anchor="b">
            <a:normAutofit/>
          </a:bodyPr>
          <a:lstStyle/>
          <a:p>
            <a:pPr algn="l"/>
            <a:r>
              <a:rPr lang="en-US" sz="3200"/>
              <a:t>OSI Model</a:t>
            </a:r>
          </a:p>
        </p:txBody>
      </p:sp>
      <p:sp>
        <p:nvSpPr>
          <p:cNvPr id="3" name="Content Placeholder 2">
            <a:extLst>
              <a:ext uri="{FF2B5EF4-FFF2-40B4-BE49-F238E27FC236}">
                <a16:creationId xmlns:a16="http://schemas.microsoft.com/office/drawing/2014/main" id="{CC40BD14-8BFD-589A-0B08-3BDDC9838608}"/>
              </a:ext>
            </a:extLst>
          </p:cNvPr>
          <p:cNvSpPr>
            <a:spLocks noGrp="1"/>
          </p:cNvSpPr>
          <p:nvPr>
            <p:ph idx="1"/>
          </p:nvPr>
        </p:nvSpPr>
        <p:spPr>
          <a:xfrm>
            <a:off x="685800" y="2364573"/>
            <a:ext cx="3977639" cy="3854112"/>
          </a:xfrm>
        </p:spPr>
        <p:txBody>
          <a:bodyPr>
            <a:normAutofit/>
          </a:bodyPr>
          <a:lstStyle/>
          <a:p>
            <a:r>
              <a:rPr lang="en-US" sz="2800" dirty="0"/>
              <a:t>Application</a:t>
            </a:r>
          </a:p>
          <a:p>
            <a:r>
              <a:rPr lang="en-US" sz="2800" dirty="0"/>
              <a:t>Presentation</a:t>
            </a:r>
          </a:p>
          <a:p>
            <a:r>
              <a:rPr lang="en-US" sz="2800" dirty="0"/>
              <a:t>Session</a:t>
            </a:r>
          </a:p>
          <a:p>
            <a:r>
              <a:rPr lang="en-US" sz="2800" dirty="0"/>
              <a:t>Transport</a:t>
            </a:r>
          </a:p>
          <a:p>
            <a:r>
              <a:rPr lang="en-US" sz="2800" dirty="0"/>
              <a:t>Network</a:t>
            </a:r>
          </a:p>
          <a:p>
            <a:r>
              <a:rPr lang="en-US" sz="2800" dirty="0"/>
              <a:t>Data Link</a:t>
            </a:r>
          </a:p>
          <a:p>
            <a:r>
              <a:rPr lang="en-US" sz="2800" dirty="0"/>
              <a:t>Physical</a:t>
            </a:r>
          </a:p>
        </p:txBody>
      </p:sp>
      <p:pic>
        <p:nvPicPr>
          <p:cNvPr id="2050" name="Picture 2">
            <a:extLst>
              <a:ext uri="{FF2B5EF4-FFF2-40B4-BE49-F238E27FC236}">
                <a16:creationId xmlns:a16="http://schemas.microsoft.com/office/drawing/2014/main" id="{0BA0CC66-EA9F-A40A-A270-B3916C7724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2176" r="-2" b="-2"/>
          <a:stretch/>
        </p:blipFill>
        <p:spPr bwMode="auto">
          <a:xfrm>
            <a:off x="5304147" y="10"/>
            <a:ext cx="6887853" cy="6857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10560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98D4BE8-CC40-504A-BD06-D35CE13932D7}"/>
              </a:ext>
            </a:extLst>
          </p:cNvPr>
          <p:cNvPicPr>
            <a:picLocks noChangeAspect="1"/>
          </p:cNvPicPr>
          <p:nvPr/>
        </p:nvPicPr>
        <p:blipFill rotWithShape="1">
          <a:blip r:embed="rId3"/>
          <a:srcRect l="11012" t="21684" r="15020" b="23287"/>
          <a:stretch/>
        </p:blipFill>
        <p:spPr>
          <a:xfrm>
            <a:off x="2601311" y="-155438"/>
            <a:ext cx="7446079" cy="7168876"/>
          </a:xfrm>
          <a:prstGeom prst="rect">
            <a:avLst/>
          </a:prstGeom>
          <a:solidFill>
            <a:schemeClr val="tx1"/>
          </a:solidFill>
        </p:spPr>
      </p:pic>
      <p:sp useBgFill="1">
        <p:nvSpPr>
          <p:cNvPr id="6" name="TextBox 5">
            <a:extLst>
              <a:ext uri="{FF2B5EF4-FFF2-40B4-BE49-F238E27FC236}">
                <a16:creationId xmlns:a16="http://schemas.microsoft.com/office/drawing/2014/main" id="{177C2A41-D78C-5747-A30A-D3621A2A68E6}"/>
              </a:ext>
            </a:extLst>
          </p:cNvPr>
          <p:cNvSpPr txBox="1"/>
          <p:nvPr/>
        </p:nvSpPr>
        <p:spPr>
          <a:xfrm>
            <a:off x="0" y="0"/>
            <a:ext cx="2601311" cy="6858000"/>
          </a:xfrm>
          <a:prstGeom prst="rect">
            <a:avLst/>
          </a:prstGeom>
        </p:spPr>
        <p:txBody>
          <a:bodyPr wrap="square" rtlCol="0">
            <a:spAutoFit/>
          </a:bodyPr>
          <a:lstStyle/>
          <a:p>
            <a:endParaRPr lang="en-US" dirty="0"/>
          </a:p>
        </p:txBody>
      </p:sp>
    </p:spTree>
    <p:extLst>
      <p:ext uri="{BB962C8B-B14F-4D97-AF65-F5344CB8AC3E}">
        <p14:creationId xmlns:p14="http://schemas.microsoft.com/office/powerpoint/2010/main" val="3617969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EC25AD-B6E2-0B48-808A-01AAE8EE4C7B}"/>
              </a:ext>
            </a:extLst>
          </p:cNvPr>
          <p:cNvSpPr>
            <a:spLocks noGrp="1"/>
          </p:cNvSpPr>
          <p:nvPr>
            <p:ph type="title"/>
          </p:nvPr>
        </p:nvSpPr>
        <p:spPr>
          <a:xfrm>
            <a:off x="2939767" y="718704"/>
            <a:ext cx="8911687" cy="1280890"/>
          </a:xfrm>
        </p:spPr>
        <p:txBody>
          <a:bodyPr>
            <a:normAutofit/>
          </a:bodyPr>
          <a:lstStyle/>
          <a:p>
            <a:r>
              <a:rPr lang="en-US" sz="4400" dirty="0"/>
              <a:t>Cybersecurity Objectives</a:t>
            </a:r>
          </a:p>
        </p:txBody>
      </p:sp>
      <p:graphicFrame>
        <p:nvGraphicFramePr>
          <p:cNvPr id="9" name="Content Placeholder 8">
            <a:extLst>
              <a:ext uri="{FF2B5EF4-FFF2-40B4-BE49-F238E27FC236}">
                <a16:creationId xmlns:a16="http://schemas.microsoft.com/office/drawing/2014/main" id="{0C1D46EA-5E51-DC4E-B319-43B195647E7B}"/>
              </a:ext>
            </a:extLst>
          </p:cNvPr>
          <p:cNvGraphicFramePr>
            <a:graphicFrameLocks noGrp="1"/>
          </p:cNvGraphicFramePr>
          <p:nvPr>
            <p:ph idx="1"/>
            <p:extLst>
              <p:ext uri="{D42A27DB-BD31-4B8C-83A1-F6EECF244321}">
                <p14:modId xmlns:p14="http://schemas.microsoft.com/office/powerpoint/2010/main" val="3351014980"/>
              </p:ext>
            </p:extLst>
          </p:nvPr>
        </p:nvGraphicFramePr>
        <p:xfrm>
          <a:off x="189186" y="1636987"/>
          <a:ext cx="11782098" cy="52210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666081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D7EE25-023B-A741-B571-4648589CC95F}"/>
              </a:ext>
            </a:extLst>
          </p:cNvPr>
          <p:cNvSpPr>
            <a:spLocks noGrp="1"/>
          </p:cNvSpPr>
          <p:nvPr>
            <p:ph type="title"/>
          </p:nvPr>
        </p:nvSpPr>
        <p:spPr>
          <a:xfrm>
            <a:off x="2908236" y="135379"/>
            <a:ext cx="8911687" cy="1280890"/>
          </a:xfrm>
        </p:spPr>
        <p:txBody>
          <a:bodyPr/>
          <a:lstStyle/>
          <a:p>
            <a:r>
              <a:rPr lang="en-US" dirty="0"/>
              <a:t>Cybersecurity Dilemmas</a:t>
            </a:r>
          </a:p>
        </p:txBody>
      </p:sp>
      <p:graphicFrame>
        <p:nvGraphicFramePr>
          <p:cNvPr id="7" name="Content Placeholder 6">
            <a:extLst>
              <a:ext uri="{FF2B5EF4-FFF2-40B4-BE49-F238E27FC236}">
                <a16:creationId xmlns:a16="http://schemas.microsoft.com/office/drawing/2014/main" id="{3F5D89FF-664F-6743-B6D9-719C64DC73F2}"/>
              </a:ext>
            </a:extLst>
          </p:cNvPr>
          <p:cNvGraphicFramePr>
            <a:graphicFrameLocks noGrp="1"/>
          </p:cNvGraphicFramePr>
          <p:nvPr>
            <p:ph idx="1"/>
            <p:extLst>
              <p:ext uri="{D42A27DB-BD31-4B8C-83A1-F6EECF244321}">
                <p14:modId xmlns:p14="http://schemas.microsoft.com/office/powerpoint/2010/main" val="3792509780"/>
              </p:ext>
            </p:extLst>
          </p:nvPr>
        </p:nvGraphicFramePr>
        <p:xfrm>
          <a:off x="126124" y="1166649"/>
          <a:ext cx="12065876" cy="553369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479956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331F2DB-99B0-9940-8D25-FD69A9ABEF98}"/>
              </a:ext>
            </a:extLst>
          </p:cNvPr>
          <p:cNvSpPr>
            <a:spLocks noGrp="1"/>
          </p:cNvSpPr>
          <p:nvPr>
            <p:ph type="body" idx="1"/>
          </p:nvPr>
        </p:nvSpPr>
        <p:spPr>
          <a:xfrm>
            <a:off x="685800" y="1359890"/>
            <a:ext cx="5079991" cy="547738"/>
          </a:xfrm>
        </p:spPr>
        <p:txBody>
          <a:bodyPr>
            <a:noAutofit/>
          </a:bodyPr>
          <a:lstStyle/>
          <a:p>
            <a:pPr algn="ctr"/>
            <a:r>
              <a:rPr lang="en-US" sz="4000" dirty="0"/>
              <a:t>Threat</a:t>
            </a:r>
          </a:p>
        </p:txBody>
      </p:sp>
      <p:sp>
        <p:nvSpPr>
          <p:cNvPr id="4" name="Content Placeholder 3">
            <a:extLst>
              <a:ext uri="{FF2B5EF4-FFF2-40B4-BE49-F238E27FC236}">
                <a16:creationId xmlns:a16="http://schemas.microsoft.com/office/drawing/2014/main" id="{735FFB3C-901C-5B4F-A9DD-183E2D0B6B23}"/>
              </a:ext>
            </a:extLst>
          </p:cNvPr>
          <p:cNvSpPr>
            <a:spLocks noGrp="1"/>
          </p:cNvSpPr>
          <p:nvPr>
            <p:ph sz="half" idx="2"/>
          </p:nvPr>
        </p:nvSpPr>
        <p:spPr>
          <a:xfrm>
            <a:off x="685801" y="2396359"/>
            <a:ext cx="4926724" cy="3822326"/>
          </a:xfrm>
        </p:spPr>
        <p:txBody>
          <a:bodyPr/>
          <a:lstStyle/>
          <a:p>
            <a:r>
              <a:rPr lang="en-US" sz="2400" dirty="0"/>
              <a:t>A potential for violation of security that exists when there is a circumstance, a capability, an action, or an event that could breach security and cause harm</a:t>
            </a:r>
          </a:p>
          <a:p>
            <a:pPr>
              <a:spcBef>
                <a:spcPts val="1600"/>
              </a:spcBef>
            </a:pPr>
            <a:r>
              <a:rPr lang="en-US" sz="2400" dirty="0"/>
              <a:t>Basically, a threat is a possible danger that might exploit a vulnerability</a:t>
            </a:r>
          </a:p>
        </p:txBody>
      </p:sp>
      <p:sp>
        <p:nvSpPr>
          <p:cNvPr id="5" name="Text Placeholder 4">
            <a:extLst>
              <a:ext uri="{FF2B5EF4-FFF2-40B4-BE49-F238E27FC236}">
                <a16:creationId xmlns:a16="http://schemas.microsoft.com/office/drawing/2014/main" id="{48E3B1DD-0A38-B342-8311-3888EC2F113B}"/>
              </a:ext>
            </a:extLst>
          </p:cNvPr>
          <p:cNvSpPr>
            <a:spLocks noGrp="1"/>
          </p:cNvSpPr>
          <p:nvPr>
            <p:ph type="body" sz="quarter" idx="3"/>
          </p:nvPr>
        </p:nvSpPr>
        <p:spPr>
          <a:xfrm>
            <a:off x="6286500" y="1486015"/>
            <a:ext cx="5105400" cy="421613"/>
          </a:xfrm>
        </p:spPr>
        <p:txBody>
          <a:bodyPr>
            <a:normAutofit fontScale="47500" lnSpcReduction="20000"/>
          </a:bodyPr>
          <a:lstStyle/>
          <a:p>
            <a:pPr algn="ctr"/>
            <a:r>
              <a:rPr lang="en-US" sz="6400" dirty="0"/>
              <a:t>Vulnerability</a:t>
            </a:r>
            <a:r>
              <a:rPr lang="en-US" dirty="0"/>
              <a:t> </a:t>
            </a:r>
          </a:p>
        </p:txBody>
      </p:sp>
      <p:sp>
        <p:nvSpPr>
          <p:cNvPr id="6" name="Content Placeholder 5">
            <a:extLst>
              <a:ext uri="{FF2B5EF4-FFF2-40B4-BE49-F238E27FC236}">
                <a16:creationId xmlns:a16="http://schemas.microsoft.com/office/drawing/2014/main" id="{63A814B4-5037-C942-BA67-60D3653715DD}"/>
              </a:ext>
            </a:extLst>
          </p:cNvPr>
          <p:cNvSpPr>
            <a:spLocks noGrp="1"/>
          </p:cNvSpPr>
          <p:nvPr>
            <p:ph sz="quarter" idx="4"/>
          </p:nvPr>
        </p:nvSpPr>
        <p:spPr>
          <a:xfrm>
            <a:off x="6286500" y="2396359"/>
            <a:ext cx="5334000" cy="3822326"/>
          </a:xfrm>
        </p:spPr>
        <p:txBody>
          <a:bodyPr>
            <a:normAutofit/>
          </a:bodyPr>
          <a:lstStyle/>
          <a:p>
            <a:r>
              <a:rPr lang="en-US" sz="2400" dirty="0"/>
              <a:t>A flaw or weakness in a system’s design, implementation, or operation and management that could be exploited to violate the system’s security policy</a:t>
            </a:r>
          </a:p>
        </p:txBody>
      </p:sp>
    </p:spTree>
    <p:extLst>
      <p:ext uri="{BB962C8B-B14F-4D97-AF65-F5344CB8AC3E}">
        <p14:creationId xmlns:p14="http://schemas.microsoft.com/office/powerpoint/2010/main" val="16530770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67867-89E3-F746-8B2F-74D28C1BDFB6}"/>
              </a:ext>
            </a:extLst>
          </p:cNvPr>
          <p:cNvSpPr>
            <a:spLocks noGrp="1"/>
          </p:cNvSpPr>
          <p:nvPr>
            <p:ph type="title"/>
          </p:nvPr>
        </p:nvSpPr>
        <p:spPr/>
        <p:txBody>
          <a:bodyPr/>
          <a:lstStyle/>
          <a:p>
            <a:r>
              <a:rPr lang="en-US" dirty="0">
                <a:solidFill>
                  <a:schemeClr val="accent5">
                    <a:lumMod val="60000"/>
                    <a:lumOff val="40000"/>
                  </a:schemeClr>
                </a:solidFill>
              </a:rPr>
              <a:t>The Value of Standards and best practices documents</a:t>
            </a:r>
          </a:p>
        </p:txBody>
      </p:sp>
      <p:sp>
        <p:nvSpPr>
          <p:cNvPr id="3" name="Content Placeholder 2">
            <a:extLst>
              <a:ext uri="{FF2B5EF4-FFF2-40B4-BE49-F238E27FC236}">
                <a16:creationId xmlns:a16="http://schemas.microsoft.com/office/drawing/2014/main" id="{1570E83D-DA59-D848-973F-A4303053C6F1}"/>
              </a:ext>
            </a:extLst>
          </p:cNvPr>
          <p:cNvSpPr>
            <a:spLocks noGrp="1"/>
          </p:cNvSpPr>
          <p:nvPr>
            <p:ph idx="1"/>
          </p:nvPr>
        </p:nvSpPr>
        <p:spPr>
          <a:xfrm>
            <a:off x="685800" y="2194560"/>
            <a:ext cx="10820400" cy="4269302"/>
          </a:xfrm>
        </p:spPr>
        <p:txBody>
          <a:bodyPr>
            <a:normAutofit fontScale="92500" lnSpcReduction="10000"/>
          </a:bodyPr>
          <a:lstStyle/>
          <a:p>
            <a:r>
              <a:rPr lang="en-US" dirty="0"/>
              <a:t>A number of organizations, based on wide professional input, have developed best practices types of documents as well as standards for implementing and evaluating cybersecurity</a:t>
            </a:r>
          </a:p>
          <a:p>
            <a:pPr lvl="1"/>
            <a:r>
              <a:rPr lang="en-US" dirty="0"/>
              <a:t>National Institute of Standards and Technology (NIST)</a:t>
            </a:r>
          </a:p>
          <a:p>
            <a:pPr lvl="1"/>
            <a:r>
              <a:rPr lang="en-US" dirty="0"/>
              <a:t>ITU-T</a:t>
            </a:r>
          </a:p>
          <a:p>
            <a:pPr lvl="1"/>
            <a:r>
              <a:rPr lang="en-US" dirty="0"/>
              <a:t>International Organization for Standardization (ISO)</a:t>
            </a:r>
          </a:p>
          <a:p>
            <a:pPr lvl="1"/>
            <a:r>
              <a:rPr lang="en-US" dirty="0"/>
              <a:t>Internet Society (ISOC)</a:t>
            </a:r>
          </a:p>
          <a:p>
            <a:r>
              <a:rPr lang="en-US" dirty="0"/>
              <a:t>A number of professional and industry groups have produced best practices documents and guidelines</a:t>
            </a:r>
          </a:p>
          <a:p>
            <a:pPr lvl="1"/>
            <a:r>
              <a:rPr lang="en-US" dirty="0"/>
              <a:t>The most important document is the Standard of Good Practice for Information Security, produced by the Information Security Forum (ISF)</a:t>
            </a:r>
          </a:p>
          <a:p>
            <a:pPr lvl="2"/>
            <a:r>
              <a:rPr lang="en-US" dirty="0"/>
              <a:t>This 300+ page document provides a wide range of best practices representing the consensus of industry and government organizations</a:t>
            </a:r>
          </a:p>
          <a:p>
            <a:pPr lvl="1"/>
            <a:r>
              <a:rPr lang="en-US" dirty="0"/>
              <a:t>Other respected organizations, including the Information Systems Audit and Control Association (ISACA) and the Payment Card Industry (PCI) have produced a number of similar documents</a:t>
            </a:r>
          </a:p>
        </p:txBody>
      </p:sp>
    </p:spTree>
    <p:extLst>
      <p:ext uri="{BB962C8B-B14F-4D97-AF65-F5344CB8AC3E}">
        <p14:creationId xmlns:p14="http://schemas.microsoft.com/office/powerpoint/2010/main" val="22125774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ounded Rectangle 11">
            <a:extLst>
              <a:ext uri="{FF2B5EF4-FFF2-40B4-BE49-F238E27FC236}">
                <a16:creationId xmlns:a16="http://schemas.microsoft.com/office/drawing/2014/main" id="{2770B5F4-AED0-4A3A-859D-B6239ED38A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03" y="643464"/>
            <a:ext cx="10905195" cy="5571072"/>
          </a:xfrm>
          <a:prstGeom prst="roundRect">
            <a:avLst>
              <a:gd name="adj" fmla="val 2403"/>
            </a:avLst>
          </a:prstGeom>
          <a:solidFill>
            <a:srgbClr val="FFFFFF"/>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319ABDDC-487E-A541-8175-A2FD1B3F3554}"/>
              </a:ext>
            </a:extLst>
          </p:cNvPr>
          <p:cNvPicPr>
            <a:picLocks noChangeAspect="1"/>
          </p:cNvPicPr>
          <p:nvPr/>
        </p:nvPicPr>
        <p:blipFill>
          <a:blip r:embed="rId3"/>
          <a:stretch>
            <a:fillRect/>
          </a:stretch>
        </p:blipFill>
        <p:spPr>
          <a:xfrm>
            <a:off x="855520" y="994357"/>
            <a:ext cx="10480960" cy="4434252"/>
          </a:xfrm>
          <a:prstGeom prst="rect">
            <a:avLst/>
          </a:prstGeom>
          <a:ln w="31750" cap="sq">
            <a:noFill/>
            <a:miter lim="800000"/>
          </a:ln>
        </p:spPr>
      </p:pic>
      <p:sp>
        <p:nvSpPr>
          <p:cNvPr id="5" name="TextBox 4">
            <a:extLst>
              <a:ext uri="{FF2B5EF4-FFF2-40B4-BE49-F238E27FC236}">
                <a16:creationId xmlns:a16="http://schemas.microsoft.com/office/drawing/2014/main" id="{8115EDCC-3A78-1149-B128-BDD4D8D342D8}"/>
              </a:ext>
            </a:extLst>
          </p:cNvPr>
          <p:cNvSpPr txBox="1"/>
          <p:nvPr/>
        </p:nvSpPr>
        <p:spPr>
          <a:xfrm>
            <a:off x="855520" y="5129075"/>
            <a:ext cx="10480960" cy="954107"/>
          </a:xfrm>
          <a:prstGeom prst="rect">
            <a:avLst/>
          </a:prstGeom>
          <a:noFill/>
        </p:spPr>
        <p:txBody>
          <a:bodyPr wrap="square" rtlCol="0">
            <a:spAutoFit/>
          </a:bodyPr>
          <a:lstStyle/>
          <a:p>
            <a:pPr algn="ctr"/>
            <a:r>
              <a:rPr lang="en-US" sz="2800" b="1" dirty="0">
                <a:solidFill>
                  <a:schemeClr val="bg1"/>
                </a:solidFill>
              </a:rPr>
              <a:t>Table 1.1  </a:t>
            </a:r>
          </a:p>
          <a:p>
            <a:pPr algn="ctr"/>
            <a:r>
              <a:rPr lang="en-US" sz="2800" b="1" dirty="0">
                <a:solidFill>
                  <a:schemeClr val="bg1"/>
                </a:solidFill>
              </a:rPr>
              <a:t>Important Best Practices and Standards Documents</a:t>
            </a:r>
            <a:endParaRPr lang="en-US" sz="2800" dirty="0"/>
          </a:p>
        </p:txBody>
      </p:sp>
      <p:sp>
        <p:nvSpPr>
          <p:cNvPr id="6" name="TextBox 5">
            <a:extLst>
              <a:ext uri="{FF2B5EF4-FFF2-40B4-BE49-F238E27FC236}">
                <a16:creationId xmlns:a16="http://schemas.microsoft.com/office/drawing/2014/main" id="{256B4445-0781-CB43-9C9B-49BA90DB9963}"/>
              </a:ext>
            </a:extLst>
          </p:cNvPr>
          <p:cNvSpPr txBox="1"/>
          <p:nvPr/>
        </p:nvSpPr>
        <p:spPr>
          <a:xfrm>
            <a:off x="8198069" y="851338"/>
            <a:ext cx="184731" cy="369332"/>
          </a:xfrm>
          <a:prstGeom prst="rect">
            <a:avLst/>
          </a:prstGeom>
          <a:noFill/>
        </p:spPr>
        <p:txBody>
          <a:bodyPr wrap="none" rtlCol="0">
            <a:spAutoFit/>
          </a:bodyPr>
          <a:lstStyle/>
          <a:p>
            <a:endParaRPr lang="en-US" dirty="0"/>
          </a:p>
        </p:txBody>
      </p:sp>
      <p:sp>
        <p:nvSpPr>
          <p:cNvPr id="7" name="TextBox 6">
            <a:extLst>
              <a:ext uri="{FF2B5EF4-FFF2-40B4-BE49-F238E27FC236}">
                <a16:creationId xmlns:a16="http://schemas.microsoft.com/office/drawing/2014/main" id="{57BDE687-0A23-E84C-A839-8D299467898E}"/>
              </a:ext>
            </a:extLst>
          </p:cNvPr>
          <p:cNvSpPr txBox="1"/>
          <p:nvPr/>
        </p:nvSpPr>
        <p:spPr>
          <a:xfrm>
            <a:off x="6306207" y="898634"/>
            <a:ext cx="184731" cy="369332"/>
          </a:xfrm>
          <a:prstGeom prst="rect">
            <a:avLst/>
          </a:prstGeom>
          <a:noFill/>
        </p:spPr>
        <p:txBody>
          <a:bodyPr wrap="none" rtlCol="0">
            <a:spAutoFit/>
          </a:bodyPr>
          <a:lstStyle/>
          <a:p>
            <a:endParaRPr lang="en-US" dirty="0"/>
          </a:p>
        </p:txBody>
      </p:sp>
      <p:sp>
        <p:nvSpPr>
          <p:cNvPr id="8" name="TextBox 7">
            <a:extLst>
              <a:ext uri="{FF2B5EF4-FFF2-40B4-BE49-F238E27FC236}">
                <a16:creationId xmlns:a16="http://schemas.microsoft.com/office/drawing/2014/main" id="{E962EFB2-E1AF-A645-902A-82900DA852F7}"/>
              </a:ext>
            </a:extLst>
          </p:cNvPr>
          <p:cNvSpPr txBox="1"/>
          <p:nvPr/>
        </p:nvSpPr>
        <p:spPr>
          <a:xfrm>
            <a:off x="9601200" y="756745"/>
            <a:ext cx="184731" cy="369332"/>
          </a:xfrm>
          <a:prstGeom prst="rect">
            <a:avLst/>
          </a:prstGeom>
          <a:noFill/>
        </p:spPr>
        <p:txBody>
          <a:bodyPr wrap="none" rtlCol="0">
            <a:spAutoFit/>
          </a:bodyPr>
          <a:lstStyle/>
          <a:p>
            <a:endParaRPr lang="en-US" dirty="0"/>
          </a:p>
        </p:txBody>
      </p:sp>
      <p:cxnSp>
        <p:nvCxnSpPr>
          <p:cNvPr id="16" name="Straight Connector 15">
            <a:extLst>
              <a:ext uri="{FF2B5EF4-FFF2-40B4-BE49-F238E27FC236}">
                <a16:creationId xmlns:a16="http://schemas.microsoft.com/office/drawing/2014/main" id="{543EA70C-C115-B64A-B6E6-56FDF3A16E9F}"/>
              </a:ext>
            </a:extLst>
          </p:cNvPr>
          <p:cNvCxnSpPr/>
          <p:nvPr/>
        </p:nvCxnSpPr>
        <p:spPr>
          <a:xfrm>
            <a:off x="855520" y="1267966"/>
            <a:ext cx="0" cy="3861109"/>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231881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A8EDAB-2BB9-D448-A79D-BC4543069095}"/>
              </a:ext>
            </a:extLst>
          </p:cNvPr>
          <p:cNvSpPr>
            <a:spLocks noGrp="1"/>
          </p:cNvSpPr>
          <p:nvPr>
            <p:ph type="title"/>
          </p:nvPr>
        </p:nvSpPr>
        <p:spPr/>
        <p:txBody>
          <a:bodyPr>
            <a:normAutofit fontScale="90000"/>
          </a:bodyPr>
          <a:lstStyle/>
          <a:p>
            <a:r>
              <a:rPr lang="en-US" dirty="0">
                <a:solidFill>
                  <a:schemeClr val="accent3">
                    <a:lumMod val="60000"/>
                    <a:lumOff val="40000"/>
                  </a:schemeClr>
                </a:solidFill>
              </a:rPr>
              <a:t>The standard of good practice for information security (SGP)</a:t>
            </a:r>
          </a:p>
        </p:txBody>
      </p:sp>
      <p:sp>
        <p:nvSpPr>
          <p:cNvPr id="3" name="Content Placeholder 2">
            <a:extLst>
              <a:ext uri="{FF2B5EF4-FFF2-40B4-BE49-F238E27FC236}">
                <a16:creationId xmlns:a16="http://schemas.microsoft.com/office/drawing/2014/main" id="{3A8E9630-5D7A-1248-BDD7-56FADB28274D}"/>
              </a:ext>
            </a:extLst>
          </p:cNvPr>
          <p:cNvSpPr>
            <a:spLocks noGrp="1"/>
          </p:cNvSpPr>
          <p:nvPr>
            <p:ph idx="1"/>
          </p:nvPr>
        </p:nvSpPr>
        <p:spPr>
          <a:xfrm>
            <a:off x="685800" y="2194560"/>
            <a:ext cx="10820400" cy="4348130"/>
          </a:xfrm>
        </p:spPr>
        <p:txBody>
          <a:bodyPr>
            <a:normAutofit/>
          </a:bodyPr>
          <a:lstStyle/>
          <a:p>
            <a:r>
              <a:rPr lang="en-US" dirty="0"/>
              <a:t>The ISF is an independent, not-for-profit association of leading organizations from around the world </a:t>
            </a:r>
          </a:p>
          <a:p>
            <a:pPr lvl="1"/>
            <a:r>
              <a:rPr lang="en-US" dirty="0"/>
              <a:t>ISF members fund and cooperate in the development of a practical research program in information security</a:t>
            </a:r>
          </a:p>
          <a:p>
            <a:pPr lvl="1"/>
            <a:r>
              <a:rPr lang="en-US" dirty="0"/>
              <a:t>It is dedicated to investing, clarifying, and resolving key issues in cybersecurity, information security, and risk management and to developing best practice methodologies, processes, and solutions that meet the business needs of its members</a:t>
            </a:r>
          </a:p>
          <a:p>
            <a:r>
              <a:rPr lang="en-US" dirty="0"/>
              <a:t>The most significant activity of the ISF is the ongoing development of the Standard of Good Practice for Information Security (SGP)</a:t>
            </a:r>
          </a:p>
          <a:p>
            <a:pPr lvl="1"/>
            <a:r>
              <a:rPr lang="en-US" dirty="0"/>
              <a:t>This document is a business-focused comprehensive guide to identifying and managing information security risks in organizations and their supply chains</a:t>
            </a:r>
          </a:p>
          <a:p>
            <a:pPr lvl="1"/>
            <a:r>
              <a:rPr lang="en-US" dirty="0"/>
              <a:t>The SGP is based on research projects and input from ISF members as well as analysis of the leading standards on cybersecurity, information security, and risk management</a:t>
            </a:r>
          </a:p>
          <a:p>
            <a:endParaRPr lang="en-US" dirty="0"/>
          </a:p>
        </p:txBody>
      </p:sp>
    </p:spTree>
    <p:extLst>
      <p:ext uri="{BB962C8B-B14F-4D97-AF65-F5344CB8AC3E}">
        <p14:creationId xmlns:p14="http://schemas.microsoft.com/office/powerpoint/2010/main" val="14409474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A52D31E-2D6E-4C4C-8EA0-2D7557181D62}"/>
              </a:ext>
            </a:extLst>
          </p:cNvPr>
          <p:cNvPicPr>
            <a:picLocks noChangeAspect="1"/>
          </p:cNvPicPr>
          <p:nvPr/>
        </p:nvPicPr>
        <p:blipFill rotWithShape="1">
          <a:blip r:embed="rId3"/>
          <a:srcRect t="8885" b="16959"/>
          <a:stretch/>
        </p:blipFill>
        <p:spPr>
          <a:xfrm>
            <a:off x="4130566" y="662151"/>
            <a:ext cx="6258910" cy="6006534"/>
          </a:xfrm>
          <a:prstGeom prst="rect">
            <a:avLst/>
          </a:prstGeom>
          <a:solidFill>
            <a:schemeClr val="tx1"/>
          </a:solidFill>
          <a:ln w="31750" cap="sq">
            <a:noFill/>
            <a:miter lim="800000"/>
          </a:ln>
        </p:spPr>
      </p:pic>
      <p:sp>
        <p:nvSpPr>
          <p:cNvPr id="18" name="TextBox 17">
            <a:extLst>
              <a:ext uri="{FF2B5EF4-FFF2-40B4-BE49-F238E27FC236}">
                <a16:creationId xmlns:a16="http://schemas.microsoft.com/office/drawing/2014/main" id="{F56E9E41-0992-4A42-9E17-AC39715D9B96}"/>
              </a:ext>
            </a:extLst>
          </p:cNvPr>
          <p:cNvSpPr txBox="1"/>
          <p:nvPr/>
        </p:nvSpPr>
        <p:spPr>
          <a:xfrm>
            <a:off x="11288110" y="662152"/>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40114057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259;p41">
            <a:extLst>
              <a:ext uri="{FF2B5EF4-FFF2-40B4-BE49-F238E27FC236}">
                <a16:creationId xmlns:a16="http://schemas.microsoft.com/office/drawing/2014/main" id="{E59732E0-DBD5-44B1-D9E5-8CC84CB327FB}"/>
              </a:ext>
            </a:extLst>
          </p:cNvPr>
          <p:cNvSpPr txBox="1">
            <a:spLocks noGrp="1"/>
          </p:cNvSpPr>
          <p:nvPr>
            <p:ph type="title"/>
          </p:nvPr>
        </p:nvSpPr>
        <p:spPr>
          <a:xfrm>
            <a:off x="729400" y="1005533"/>
            <a:ext cx="11129200" cy="215508"/>
          </a:xfrm>
          <a:prstGeom prst="rect">
            <a:avLst/>
          </a:prstGeom>
          <a:noFill/>
          <a:ln>
            <a:noFill/>
          </a:ln>
          <a:effectLst>
            <a:outerShdw blurRad="57150" dist="19050" dir="5400000" algn="bl" rotWithShape="0">
              <a:srgbClr val="000000">
                <a:alpha val="49411"/>
              </a:srgbClr>
            </a:outerShdw>
          </a:effectLst>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l" rtl="0">
              <a:lnSpc>
                <a:spcPct val="75000"/>
              </a:lnSpc>
              <a:spcBef>
                <a:spcPts val="0"/>
              </a:spcBef>
              <a:spcAft>
                <a:spcPts val="0"/>
              </a:spcAft>
              <a:buClr>
                <a:srgbClr val="C20E38"/>
              </a:buClr>
              <a:buSzPts val="4500"/>
              <a:buFont typeface="Barlow Semi Condensed"/>
              <a:buNone/>
            </a:pPr>
            <a:r>
              <a:rPr lang="en-US" dirty="0">
                <a:solidFill>
                  <a:schemeClr val="tx1"/>
                </a:solidFill>
              </a:rPr>
              <a:t>Day 1 Course Plan</a:t>
            </a:r>
            <a:endParaRPr dirty="0">
              <a:solidFill>
                <a:schemeClr val="tx1"/>
              </a:solidFill>
            </a:endParaRPr>
          </a:p>
        </p:txBody>
      </p:sp>
      <p:graphicFrame>
        <p:nvGraphicFramePr>
          <p:cNvPr id="11" name="Google Shape;261;p41">
            <a:extLst>
              <a:ext uri="{FF2B5EF4-FFF2-40B4-BE49-F238E27FC236}">
                <a16:creationId xmlns:a16="http://schemas.microsoft.com/office/drawing/2014/main" id="{339A19CF-532E-7F9A-3466-17D894FAC7B7}"/>
              </a:ext>
            </a:extLst>
          </p:cNvPr>
          <p:cNvGraphicFramePr/>
          <p:nvPr>
            <p:extLst>
              <p:ext uri="{D42A27DB-BD31-4B8C-83A1-F6EECF244321}">
                <p14:modId xmlns:p14="http://schemas.microsoft.com/office/powerpoint/2010/main" val="3756163738"/>
              </p:ext>
            </p:extLst>
          </p:nvPr>
        </p:nvGraphicFramePr>
        <p:xfrm>
          <a:off x="2896763" y="2426467"/>
          <a:ext cx="8710933" cy="2780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585232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78721A-DB7B-6C42-A503-1B090AC4AB11}"/>
              </a:ext>
            </a:extLst>
          </p:cNvPr>
          <p:cNvSpPr>
            <a:spLocks noGrp="1"/>
          </p:cNvSpPr>
          <p:nvPr>
            <p:ph type="title"/>
          </p:nvPr>
        </p:nvSpPr>
        <p:spPr>
          <a:xfrm>
            <a:off x="969578" y="2475186"/>
            <a:ext cx="4390696" cy="1973318"/>
          </a:xfrm>
        </p:spPr>
        <p:txBody>
          <a:bodyPr>
            <a:normAutofit/>
          </a:bodyPr>
          <a:lstStyle/>
          <a:p>
            <a:r>
              <a:rPr lang="en-US" sz="4400" dirty="0"/>
              <a:t>Security </a:t>
            </a:r>
            <a:br>
              <a:rPr lang="en-US" sz="4400" dirty="0"/>
            </a:br>
            <a:r>
              <a:rPr lang="en-US" sz="4400" dirty="0"/>
              <a:t>Policy</a:t>
            </a:r>
          </a:p>
        </p:txBody>
      </p:sp>
      <p:sp>
        <p:nvSpPr>
          <p:cNvPr id="3" name="Content Placeholder 2">
            <a:extLst>
              <a:ext uri="{FF2B5EF4-FFF2-40B4-BE49-F238E27FC236}">
                <a16:creationId xmlns:a16="http://schemas.microsoft.com/office/drawing/2014/main" id="{73198144-45F8-404F-AD75-0406F5E64092}"/>
              </a:ext>
            </a:extLst>
          </p:cNvPr>
          <p:cNvSpPr>
            <a:spLocks noGrp="1"/>
          </p:cNvSpPr>
          <p:nvPr>
            <p:ph idx="1"/>
          </p:nvPr>
        </p:nvSpPr>
        <p:spPr>
          <a:xfrm>
            <a:off x="5959364" y="904414"/>
            <a:ext cx="5341883" cy="5471925"/>
          </a:xfrm>
        </p:spPr>
        <p:txBody>
          <a:bodyPr/>
          <a:lstStyle/>
          <a:p>
            <a:pPr marL="0" indent="0">
              <a:buNone/>
            </a:pPr>
            <a:r>
              <a:rPr lang="en-US" sz="3200" dirty="0"/>
              <a:t>A set of rules and practices that specify or regulate how a system or organization provides security services to protect sensitive and critical system resources</a:t>
            </a:r>
          </a:p>
          <a:p>
            <a:endParaRPr lang="en-US" dirty="0"/>
          </a:p>
        </p:txBody>
      </p:sp>
    </p:spTree>
    <p:extLst>
      <p:ext uri="{BB962C8B-B14F-4D97-AF65-F5344CB8AC3E}">
        <p14:creationId xmlns:p14="http://schemas.microsoft.com/office/powerpoint/2010/main" val="16463975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984637-B7AA-6B4B-84ED-B4895D0F7A7B}"/>
              </a:ext>
            </a:extLst>
          </p:cNvPr>
          <p:cNvSpPr>
            <a:spLocks noGrp="1"/>
          </p:cNvSpPr>
          <p:nvPr>
            <p:ph type="title"/>
          </p:nvPr>
        </p:nvSpPr>
        <p:spPr>
          <a:xfrm>
            <a:off x="0" y="338704"/>
            <a:ext cx="11950262" cy="1293028"/>
          </a:xfrm>
        </p:spPr>
        <p:txBody>
          <a:bodyPr>
            <a:normAutofit/>
          </a:bodyPr>
          <a:lstStyle/>
          <a:p>
            <a:r>
              <a:rPr lang="en-US" sz="3200" dirty="0"/>
              <a:t>SGP is of interest to the following individuals:</a:t>
            </a:r>
          </a:p>
        </p:txBody>
      </p:sp>
      <p:graphicFrame>
        <p:nvGraphicFramePr>
          <p:cNvPr id="5" name="Content Placeholder 4">
            <a:extLst>
              <a:ext uri="{FF2B5EF4-FFF2-40B4-BE49-F238E27FC236}">
                <a16:creationId xmlns:a16="http://schemas.microsoft.com/office/drawing/2014/main" id="{EBF235B2-4F74-A345-A557-6E30459B450D}"/>
              </a:ext>
            </a:extLst>
          </p:cNvPr>
          <p:cNvGraphicFramePr>
            <a:graphicFrameLocks noGrp="1"/>
          </p:cNvGraphicFramePr>
          <p:nvPr>
            <p:ph idx="1"/>
            <p:extLst>
              <p:ext uri="{D42A27DB-BD31-4B8C-83A1-F6EECF244321}">
                <p14:modId xmlns:p14="http://schemas.microsoft.com/office/powerpoint/2010/main" val="881884445"/>
              </p:ext>
            </p:extLst>
          </p:nvPr>
        </p:nvGraphicFramePr>
        <p:xfrm>
          <a:off x="362607" y="1505608"/>
          <a:ext cx="11587655" cy="522626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1355643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7D993AC9-3A4A-4CF2-9BEF-8002E58F6B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11">
            <a:extLst>
              <a:ext uri="{FF2B5EF4-FFF2-40B4-BE49-F238E27FC236}">
                <a16:creationId xmlns:a16="http://schemas.microsoft.com/office/drawing/2014/main" id="{DE4144AD-8278-4A35-8DF4-1629E28960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03" y="643464"/>
            <a:ext cx="10905195" cy="5571072"/>
          </a:xfrm>
          <a:prstGeom prst="roundRect">
            <a:avLst>
              <a:gd name="adj" fmla="val 2403"/>
            </a:avLst>
          </a:prstGeom>
          <a:solidFill>
            <a:srgbClr val="FFFFFF"/>
          </a:solidFill>
          <a:ln w="31750">
            <a:solidFill>
              <a:schemeClr val="accent1"/>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F8706846-C0F1-D641-88D7-760299ADF1B0}"/>
              </a:ext>
            </a:extLst>
          </p:cNvPr>
          <p:cNvPicPr>
            <a:picLocks noChangeAspect="1"/>
          </p:cNvPicPr>
          <p:nvPr/>
        </p:nvPicPr>
        <p:blipFill>
          <a:blip r:embed="rId3"/>
          <a:stretch>
            <a:fillRect/>
          </a:stretch>
        </p:blipFill>
        <p:spPr>
          <a:xfrm>
            <a:off x="4934607" y="760927"/>
            <a:ext cx="5927834" cy="5453609"/>
          </a:xfrm>
          <a:prstGeom prst="rect">
            <a:avLst/>
          </a:prstGeom>
          <a:ln w="31750" cap="sq">
            <a:noFill/>
            <a:miter lim="800000"/>
          </a:ln>
        </p:spPr>
      </p:pic>
      <p:sp>
        <p:nvSpPr>
          <p:cNvPr id="3" name="TextBox 2">
            <a:extLst>
              <a:ext uri="{FF2B5EF4-FFF2-40B4-BE49-F238E27FC236}">
                <a16:creationId xmlns:a16="http://schemas.microsoft.com/office/drawing/2014/main" id="{A6B4D4AF-7A7C-CA4A-9431-54F32761CAB1}"/>
              </a:ext>
            </a:extLst>
          </p:cNvPr>
          <p:cNvSpPr txBox="1"/>
          <p:nvPr/>
        </p:nvSpPr>
        <p:spPr>
          <a:xfrm>
            <a:off x="1213946" y="1529255"/>
            <a:ext cx="2775286" cy="3416320"/>
          </a:xfrm>
          <a:prstGeom prst="rect">
            <a:avLst/>
          </a:prstGeom>
          <a:noFill/>
        </p:spPr>
        <p:txBody>
          <a:bodyPr wrap="square" rtlCol="0">
            <a:spAutoFit/>
          </a:bodyPr>
          <a:lstStyle/>
          <a:p>
            <a:pPr algn="ctr"/>
            <a:r>
              <a:rPr lang="en-US" sz="2800" b="1" dirty="0">
                <a:solidFill>
                  <a:schemeClr val="bg1"/>
                </a:solidFill>
              </a:rPr>
              <a:t>Table 1.2 </a:t>
            </a:r>
          </a:p>
          <a:p>
            <a:pPr algn="ctr"/>
            <a:endParaRPr lang="en-US" sz="2000" b="1" dirty="0">
              <a:solidFill>
                <a:schemeClr val="bg1"/>
              </a:solidFill>
            </a:endParaRPr>
          </a:p>
          <a:p>
            <a:pPr algn="ctr"/>
            <a:r>
              <a:rPr lang="en-US" sz="2000" b="1" dirty="0">
                <a:solidFill>
                  <a:schemeClr val="bg1"/>
                </a:solidFill>
              </a:rPr>
              <a:t>ISF Standard of Good Practice for Information Security:</a:t>
            </a:r>
            <a:endParaRPr lang="en-US" sz="2000" dirty="0">
              <a:solidFill>
                <a:schemeClr val="bg1"/>
              </a:solidFill>
            </a:endParaRPr>
          </a:p>
          <a:p>
            <a:pPr algn="ctr"/>
            <a:r>
              <a:rPr lang="en-US" sz="2000" b="1" dirty="0">
                <a:solidFill>
                  <a:schemeClr val="bg1"/>
                </a:solidFill>
              </a:rPr>
              <a:t>Categories and Areas</a:t>
            </a:r>
          </a:p>
          <a:p>
            <a:pPr algn="ctr"/>
            <a:endParaRPr lang="en-US" sz="2000" b="1" dirty="0">
              <a:solidFill>
                <a:schemeClr val="bg1"/>
              </a:solidFill>
            </a:endParaRPr>
          </a:p>
          <a:p>
            <a:pPr algn="ctr"/>
            <a:r>
              <a:rPr lang="en-US" sz="1000" b="1" dirty="0">
                <a:solidFill>
                  <a:schemeClr val="bg1"/>
                </a:solidFill>
              </a:rPr>
              <a:t>(Table is on pages 10-11 in the textbook)</a:t>
            </a:r>
            <a:endParaRPr lang="en-US" sz="1000" dirty="0">
              <a:solidFill>
                <a:schemeClr val="bg1"/>
              </a:solidFill>
            </a:endParaRPr>
          </a:p>
          <a:p>
            <a:endParaRPr lang="en-US" dirty="0"/>
          </a:p>
        </p:txBody>
      </p:sp>
      <p:cxnSp>
        <p:nvCxnSpPr>
          <p:cNvPr id="5" name="Straight Connector 4">
            <a:extLst>
              <a:ext uri="{FF2B5EF4-FFF2-40B4-BE49-F238E27FC236}">
                <a16:creationId xmlns:a16="http://schemas.microsoft.com/office/drawing/2014/main" id="{C7BEEF4E-408B-B740-9212-A2DF9220595B}"/>
              </a:ext>
            </a:extLst>
          </p:cNvPr>
          <p:cNvCxnSpPr>
            <a:cxnSpLocks/>
          </p:cNvCxnSpPr>
          <p:nvPr/>
        </p:nvCxnSpPr>
        <p:spPr>
          <a:xfrm>
            <a:off x="4934607" y="760927"/>
            <a:ext cx="0" cy="527726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440535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3DC286E-CD67-594F-90E0-28B4DA1DCD57}"/>
              </a:ext>
            </a:extLst>
          </p:cNvPr>
          <p:cNvPicPr>
            <a:picLocks noChangeAspect="1"/>
          </p:cNvPicPr>
          <p:nvPr/>
        </p:nvPicPr>
        <p:blipFill rotWithShape="1">
          <a:blip r:embed="rId3"/>
          <a:srcRect l="1190" t="14483" r="-1190" b="29425"/>
          <a:stretch/>
        </p:blipFill>
        <p:spPr>
          <a:xfrm>
            <a:off x="2254469" y="-169286"/>
            <a:ext cx="9420219" cy="6838100"/>
          </a:xfrm>
          <a:prstGeom prst="rect">
            <a:avLst/>
          </a:prstGeom>
        </p:spPr>
      </p:pic>
      <p:pic>
        <p:nvPicPr>
          <p:cNvPr id="4" name="Picture 3">
            <a:extLst>
              <a:ext uri="{FF2B5EF4-FFF2-40B4-BE49-F238E27FC236}">
                <a16:creationId xmlns:a16="http://schemas.microsoft.com/office/drawing/2014/main" id="{E2AD6405-7F8E-554A-AADB-C8DFDE3AB1BF}"/>
              </a:ext>
            </a:extLst>
          </p:cNvPr>
          <p:cNvPicPr>
            <a:picLocks noChangeAspect="1"/>
          </p:cNvPicPr>
          <p:nvPr/>
        </p:nvPicPr>
        <p:blipFill rotWithShape="1">
          <a:blip r:embed="rId3"/>
          <a:srcRect t="68046" b="22989"/>
          <a:stretch/>
        </p:blipFill>
        <p:spPr>
          <a:xfrm>
            <a:off x="4076938" y="6243145"/>
            <a:ext cx="5299364" cy="614855"/>
          </a:xfrm>
          <a:prstGeom prst="rect">
            <a:avLst/>
          </a:prstGeom>
          <a:solidFill>
            <a:schemeClr val="accent4">
              <a:lumMod val="20000"/>
              <a:lumOff val="80000"/>
            </a:schemeClr>
          </a:solidFill>
        </p:spPr>
      </p:pic>
    </p:spTree>
    <p:extLst>
      <p:ext uri="{BB962C8B-B14F-4D97-AF65-F5344CB8AC3E}">
        <p14:creationId xmlns:p14="http://schemas.microsoft.com/office/powerpoint/2010/main" val="27043159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4B5B44-14EA-964D-978D-24A662085D43}"/>
              </a:ext>
            </a:extLst>
          </p:cNvPr>
          <p:cNvSpPr>
            <a:spLocks noGrp="1"/>
          </p:cNvSpPr>
          <p:nvPr>
            <p:ph type="title"/>
          </p:nvPr>
        </p:nvSpPr>
        <p:spPr/>
        <p:txBody>
          <a:bodyPr>
            <a:normAutofit fontScale="90000"/>
          </a:bodyPr>
          <a:lstStyle/>
          <a:p>
            <a:r>
              <a:rPr lang="en-US" dirty="0">
                <a:solidFill>
                  <a:schemeClr val="accent5">
                    <a:lumMod val="60000"/>
                    <a:lumOff val="40000"/>
                  </a:schemeClr>
                </a:solidFill>
              </a:rPr>
              <a:t>The </a:t>
            </a:r>
            <a:r>
              <a:rPr lang="en-US" dirty="0" err="1">
                <a:solidFill>
                  <a:schemeClr val="accent5">
                    <a:lumMod val="60000"/>
                    <a:lumOff val="40000"/>
                  </a:schemeClr>
                </a:solidFill>
              </a:rPr>
              <a:t>iso</a:t>
            </a:r>
            <a:r>
              <a:rPr lang="en-US" dirty="0">
                <a:solidFill>
                  <a:schemeClr val="accent5">
                    <a:lumMod val="60000"/>
                    <a:lumOff val="40000"/>
                  </a:schemeClr>
                </a:solidFill>
              </a:rPr>
              <a:t>/</a:t>
            </a:r>
            <a:r>
              <a:rPr lang="en-US" dirty="0" err="1">
                <a:solidFill>
                  <a:schemeClr val="accent5">
                    <a:lumMod val="60000"/>
                    <a:lumOff val="40000"/>
                  </a:schemeClr>
                </a:solidFill>
              </a:rPr>
              <a:t>iec</a:t>
            </a:r>
            <a:r>
              <a:rPr lang="en-US" dirty="0">
                <a:solidFill>
                  <a:schemeClr val="accent5">
                    <a:lumMod val="60000"/>
                    <a:lumOff val="40000"/>
                  </a:schemeClr>
                </a:solidFill>
              </a:rPr>
              <a:t> 27000 suite of information security standards</a:t>
            </a:r>
          </a:p>
        </p:txBody>
      </p:sp>
      <p:sp>
        <p:nvSpPr>
          <p:cNvPr id="3" name="Content Placeholder 2">
            <a:extLst>
              <a:ext uri="{FF2B5EF4-FFF2-40B4-BE49-F238E27FC236}">
                <a16:creationId xmlns:a16="http://schemas.microsoft.com/office/drawing/2014/main" id="{79284FE9-35CA-054E-BE24-648137784B3B}"/>
              </a:ext>
            </a:extLst>
          </p:cNvPr>
          <p:cNvSpPr>
            <a:spLocks noGrp="1"/>
          </p:cNvSpPr>
          <p:nvPr>
            <p:ph idx="1"/>
          </p:nvPr>
        </p:nvSpPr>
        <p:spPr>
          <a:xfrm>
            <a:off x="685800" y="2194560"/>
            <a:ext cx="10820400" cy="4348130"/>
          </a:xfrm>
        </p:spPr>
        <p:txBody>
          <a:bodyPr/>
          <a:lstStyle/>
          <a:p>
            <a:r>
              <a:rPr lang="en-US" dirty="0"/>
              <a:t>ISO</a:t>
            </a:r>
          </a:p>
          <a:p>
            <a:pPr lvl="1"/>
            <a:r>
              <a:rPr lang="en-US" dirty="0"/>
              <a:t>Perhaps the most important set of standards for cybersecurity</a:t>
            </a:r>
          </a:p>
          <a:p>
            <a:pPr lvl="1"/>
            <a:r>
              <a:rPr lang="en-US" dirty="0"/>
              <a:t>Is an international agency for the development of standards on a wide range of subjects</a:t>
            </a:r>
          </a:p>
          <a:p>
            <a:pPr lvl="1"/>
            <a:r>
              <a:rPr lang="en-US" dirty="0"/>
              <a:t>Founded in 1946</a:t>
            </a:r>
          </a:p>
          <a:p>
            <a:pPr lvl="1"/>
            <a:r>
              <a:rPr lang="en-US" dirty="0"/>
              <a:t>It is a voluntary, nontreaty organization whose members are designated standards bodies of participating nations as well an nonvoting observer organizations</a:t>
            </a:r>
          </a:p>
          <a:p>
            <a:pPr lvl="1"/>
            <a:r>
              <a:rPr lang="en-US" dirty="0"/>
              <a:t>The U.S. member body is the American National Standards Institute (ANSI)</a:t>
            </a:r>
          </a:p>
          <a:p>
            <a:pPr lvl="1"/>
            <a:r>
              <a:rPr lang="en-US" dirty="0"/>
              <a:t>Has issued more than 12,000 standards in a broad range of areas</a:t>
            </a:r>
          </a:p>
          <a:p>
            <a:pPr lvl="1"/>
            <a:r>
              <a:rPr lang="en-US" dirty="0"/>
              <a:t>Its purposed is to promote the development of standardization and related activities to facilitate international exchange of goods and services and to develop cooperation in the sphere of intellectual, scientific, technological, and economic activity</a:t>
            </a:r>
          </a:p>
          <a:p>
            <a:pPr lvl="1"/>
            <a:r>
              <a:rPr lang="en-US" dirty="0"/>
              <a:t>One important area of ISO standardization deals with the Open System Interconnection (OSI) communications architecture and the standards at each layer of this architecture</a:t>
            </a:r>
          </a:p>
        </p:txBody>
      </p:sp>
    </p:spTree>
    <p:extLst>
      <p:ext uri="{BB962C8B-B14F-4D97-AF65-F5344CB8AC3E}">
        <p14:creationId xmlns:p14="http://schemas.microsoft.com/office/powerpoint/2010/main" val="17145662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4B5B44-14EA-964D-978D-24A662085D43}"/>
              </a:ext>
            </a:extLst>
          </p:cNvPr>
          <p:cNvSpPr>
            <a:spLocks noGrp="1"/>
          </p:cNvSpPr>
          <p:nvPr>
            <p:ph type="title"/>
          </p:nvPr>
        </p:nvSpPr>
        <p:spPr/>
        <p:txBody>
          <a:bodyPr>
            <a:normAutofit fontScale="90000"/>
          </a:bodyPr>
          <a:lstStyle/>
          <a:p>
            <a:r>
              <a:rPr lang="en-US" dirty="0">
                <a:solidFill>
                  <a:schemeClr val="accent5">
                    <a:lumMod val="60000"/>
                    <a:lumOff val="40000"/>
                  </a:schemeClr>
                </a:solidFill>
              </a:rPr>
              <a:t>The </a:t>
            </a:r>
            <a:r>
              <a:rPr lang="en-US" dirty="0" err="1">
                <a:solidFill>
                  <a:schemeClr val="accent5">
                    <a:lumMod val="60000"/>
                    <a:lumOff val="40000"/>
                  </a:schemeClr>
                </a:solidFill>
              </a:rPr>
              <a:t>iso</a:t>
            </a:r>
            <a:r>
              <a:rPr lang="en-US" dirty="0">
                <a:solidFill>
                  <a:schemeClr val="accent5">
                    <a:lumMod val="60000"/>
                    <a:lumOff val="40000"/>
                  </a:schemeClr>
                </a:solidFill>
              </a:rPr>
              <a:t>/</a:t>
            </a:r>
            <a:r>
              <a:rPr lang="en-US" dirty="0" err="1">
                <a:solidFill>
                  <a:schemeClr val="accent5">
                    <a:lumMod val="60000"/>
                    <a:lumOff val="40000"/>
                  </a:schemeClr>
                </a:solidFill>
              </a:rPr>
              <a:t>iec</a:t>
            </a:r>
            <a:r>
              <a:rPr lang="en-US" dirty="0">
                <a:solidFill>
                  <a:schemeClr val="accent5">
                    <a:lumMod val="60000"/>
                    <a:lumOff val="40000"/>
                  </a:schemeClr>
                </a:solidFill>
              </a:rPr>
              <a:t> 27000 suite of information security standards</a:t>
            </a:r>
          </a:p>
        </p:txBody>
      </p:sp>
      <p:sp>
        <p:nvSpPr>
          <p:cNvPr id="3" name="Content Placeholder 2">
            <a:extLst>
              <a:ext uri="{FF2B5EF4-FFF2-40B4-BE49-F238E27FC236}">
                <a16:creationId xmlns:a16="http://schemas.microsoft.com/office/drawing/2014/main" id="{79284FE9-35CA-054E-BE24-648137784B3B}"/>
              </a:ext>
            </a:extLst>
          </p:cNvPr>
          <p:cNvSpPr>
            <a:spLocks noGrp="1"/>
          </p:cNvSpPr>
          <p:nvPr>
            <p:ph idx="1"/>
          </p:nvPr>
        </p:nvSpPr>
        <p:spPr>
          <a:xfrm>
            <a:off x="859221" y="2210325"/>
            <a:ext cx="10820400" cy="4348130"/>
          </a:xfrm>
        </p:spPr>
        <p:txBody>
          <a:bodyPr>
            <a:normAutofit/>
          </a:bodyPr>
          <a:lstStyle/>
          <a:p>
            <a:r>
              <a:rPr lang="en-US" sz="2800" dirty="0"/>
              <a:t>IEC</a:t>
            </a:r>
          </a:p>
          <a:p>
            <a:pPr lvl="1"/>
            <a:r>
              <a:rPr lang="en-US" sz="2200" dirty="0"/>
              <a:t>International Electrotechnical Commission</a:t>
            </a:r>
          </a:p>
          <a:p>
            <a:pPr lvl="1"/>
            <a:r>
              <a:rPr lang="en-US" sz="2200" dirty="0"/>
              <a:t>Develops standards in a joint effort with ISO in the areas of data communications, networking, and security</a:t>
            </a:r>
          </a:p>
          <a:p>
            <a:pPr lvl="1"/>
            <a:r>
              <a:rPr lang="en-US" sz="2200" dirty="0"/>
              <a:t>Primarily concerned with electrical and electronic engineering standards</a:t>
            </a:r>
          </a:p>
          <a:p>
            <a:pPr lvl="1"/>
            <a:r>
              <a:rPr lang="en-US" sz="2200" dirty="0"/>
              <a:t>In the area of information technology the IEC emphasis is on hardware and the ISO emphasis is on software</a:t>
            </a:r>
          </a:p>
          <a:p>
            <a:pPr lvl="1"/>
            <a:r>
              <a:rPr lang="en-US" sz="2200" dirty="0"/>
              <a:t>In 1997 the two groups formed the Joint Technical Committee 1 (JTC 1)</a:t>
            </a:r>
          </a:p>
          <a:p>
            <a:pPr lvl="2"/>
            <a:r>
              <a:rPr lang="en-US" dirty="0"/>
              <a:t>This committee has the responsibility of developing the documents that ultimately become ISO (and IEC) standards in the area of information technology</a:t>
            </a:r>
          </a:p>
        </p:txBody>
      </p:sp>
    </p:spTree>
    <p:extLst>
      <p:ext uri="{BB962C8B-B14F-4D97-AF65-F5344CB8AC3E}">
        <p14:creationId xmlns:p14="http://schemas.microsoft.com/office/powerpoint/2010/main" val="13642538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4B5B44-14EA-964D-978D-24A662085D43}"/>
              </a:ext>
            </a:extLst>
          </p:cNvPr>
          <p:cNvSpPr>
            <a:spLocks noGrp="1"/>
          </p:cNvSpPr>
          <p:nvPr>
            <p:ph type="title"/>
          </p:nvPr>
        </p:nvSpPr>
        <p:spPr/>
        <p:txBody>
          <a:bodyPr>
            <a:normAutofit fontScale="90000"/>
          </a:bodyPr>
          <a:lstStyle/>
          <a:p>
            <a:r>
              <a:rPr lang="en-US" dirty="0">
                <a:solidFill>
                  <a:schemeClr val="accent5">
                    <a:lumMod val="60000"/>
                    <a:lumOff val="40000"/>
                  </a:schemeClr>
                </a:solidFill>
              </a:rPr>
              <a:t>The </a:t>
            </a:r>
            <a:r>
              <a:rPr lang="en-US" dirty="0" err="1">
                <a:solidFill>
                  <a:schemeClr val="accent5">
                    <a:lumMod val="60000"/>
                    <a:lumOff val="40000"/>
                  </a:schemeClr>
                </a:solidFill>
              </a:rPr>
              <a:t>iso</a:t>
            </a:r>
            <a:r>
              <a:rPr lang="en-US" dirty="0">
                <a:solidFill>
                  <a:schemeClr val="accent5">
                    <a:lumMod val="60000"/>
                    <a:lumOff val="40000"/>
                  </a:schemeClr>
                </a:solidFill>
              </a:rPr>
              <a:t>/</a:t>
            </a:r>
            <a:r>
              <a:rPr lang="en-US" dirty="0" err="1">
                <a:solidFill>
                  <a:schemeClr val="accent5">
                    <a:lumMod val="60000"/>
                    <a:lumOff val="40000"/>
                  </a:schemeClr>
                </a:solidFill>
              </a:rPr>
              <a:t>iec</a:t>
            </a:r>
            <a:r>
              <a:rPr lang="en-US" dirty="0">
                <a:solidFill>
                  <a:schemeClr val="accent5">
                    <a:lumMod val="60000"/>
                    <a:lumOff val="40000"/>
                  </a:schemeClr>
                </a:solidFill>
              </a:rPr>
              <a:t> 27000 suite of information security standards</a:t>
            </a:r>
          </a:p>
        </p:txBody>
      </p:sp>
      <p:sp>
        <p:nvSpPr>
          <p:cNvPr id="3" name="Content Placeholder 2">
            <a:extLst>
              <a:ext uri="{FF2B5EF4-FFF2-40B4-BE49-F238E27FC236}">
                <a16:creationId xmlns:a16="http://schemas.microsoft.com/office/drawing/2014/main" id="{79284FE9-35CA-054E-BE24-648137784B3B}"/>
              </a:ext>
            </a:extLst>
          </p:cNvPr>
          <p:cNvSpPr>
            <a:spLocks noGrp="1"/>
          </p:cNvSpPr>
          <p:nvPr>
            <p:ph idx="1"/>
          </p:nvPr>
        </p:nvSpPr>
        <p:spPr>
          <a:xfrm>
            <a:off x="685800" y="2367980"/>
            <a:ext cx="10820400" cy="4348130"/>
          </a:xfrm>
        </p:spPr>
        <p:txBody>
          <a:bodyPr>
            <a:normAutofit/>
          </a:bodyPr>
          <a:lstStyle/>
          <a:p>
            <a:r>
              <a:rPr lang="en-US" dirty="0"/>
              <a:t>The ISO and IEC have developed a growing family of standards in the ISO/IEC 27000 series that deal with ISMSs</a:t>
            </a:r>
          </a:p>
          <a:p>
            <a:pPr marL="0" indent="0">
              <a:buNone/>
            </a:pPr>
            <a:endParaRPr lang="en-US" dirty="0"/>
          </a:p>
          <a:p>
            <a:pPr marL="0" indent="0">
              <a:buNone/>
            </a:pPr>
            <a:r>
              <a:rPr lang="en-US" dirty="0"/>
              <a:t>	Information security management system:</a:t>
            </a:r>
          </a:p>
          <a:p>
            <a:pPr marL="0" indent="0">
              <a:buNone/>
            </a:pPr>
            <a:endParaRPr lang="en-US" dirty="0"/>
          </a:p>
          <a:p>
            <a:pPr marL="0" indent="0">
              <a:spcBef>
                <a:spcPts val="0"/>
              </a:spcBef>
              <a:buNone/>
            </a:pPr>
            <a:r>
              <a:rPr lang="en-US" dirty="0"/>
              <a:t>		</a:t>
            </a:r>
            <a:r>
              <a:rPr lang="en-US" sz="1800" b="1" dirty="0"/>
              <a:t>consists of the policies, procedures, guidelines, and </a:t>
            </a:r>
          </a:p>
          <a:p>
            <a:pPr marL="0" indent="0">
              <a:spcBef>
                <a:spcPts val="0"/>
              </a:spcBef>
              <a:buNone/>
            </a:pPr>
            <a:r>
              <a:rPr lang="en-US" sz="1800" b="1" dirty="0"/>
              <a:t>		associated resources and activities, collectively managed </a:t>
            </a:r>
          </a:p>
          <a:p>
            <a:pPr marL="0" indent="0">
              <a:spcBef>
                <a:spcPts val="0"/>
              </a:spcBef>
              <a:buNone/>
            </a:pPr>
            <a:r>
              <a:rPr lang="en-US" sz="1800" b="1" dirty="0"/>
              <a:t>		by an organization, in the pursuit of protecting its information assets. </a:t>
            </a:r>
          </a:p>
          <a:p>
            <a:pPr marL="0" indent="0">
              <a:spcBef>
                <a:spcPts val="0"/>
              </a:spcBef>
              <a:buNone/>
            </a:pPr>
            <a:r>
              <a:rPr lang="en-US" sz="1800" b="1" dirty="0"/>
              <a:t>		An ISMS is a systematic approach for establishing, implementing, 			operating, monitoring, reviewing, maintaining and improving an 			organization’s information security to achieve business objectives. </a:t>
            </a:r>
          </a:p>
          <a:p>
            <a:pPr marL="0" indent="0">
              <a:spcBef>
                <a:spcPts val="0"/>
              </a:spcBef>
              <a:buNone/>
            </a:pPr>
            <a:r>
              <a:rPr lang="en-US" sz="1800" b="1" dirty="0"/>
              <a:t>		It is based upon a risk assessment and the organization’s risk </a:t>
            </a:r>
          </a:p>
          <a:p>
            <a:pPr marL="0" indent="0">
              <a:spcBef>
                <a:spcPts val="0"/>
              </a:spcBef>
              <a:buNone/>
            </a:pPr>
            <a:r>
              <a:rPr lang="en-US" sz="1800" b="1" dirty="0"/>
              <a:t>		acceptance levels designed to effectively treat and manage risks. </a:t>
            </a:r>
          </a:p>
          <a:p>
            <a:pPr marL="0" indent="0">
              <a:buNone/>
            </a:pPr>
            <a:endParaRPr lang="en-US" dirty="0"/>
          </a:p>
        </p:txBody>
      </p:sp>
    </p:spTree>
    <p:extLst>
      <p:ext uri="{BB962C8B-B14F-4D97-AF65-F5344CB8AC3E}">
        <p14:creationId xmlns:p14="http://schemas.microsoft.com/office/powerpoint/2010/main" val="8778814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79B586B-DBB0-EB44-A88C-E61BB7026679}"/>
              </a:ext>
            </a:extLst>
          </p:cNvPr>
          <p:cNvPicPr>
            <a:picLocks noChangeAspect="1"/>
          </p:cNvPicPr>
          <p:nvPr/>
        </p:nvPicPr>
        <p:blipFill rotWithShape="1">
          <a:blip r:embed="rId3"/>
          <a:srcRect t="15172" b="28276"/>
          <a:stretch/>
        </p:blipFill>
        <p:spPr>
          <a:xfrm>
            <a:off x="3137338" y="926805"/>
            <a:ext cx="7866993" cy="5757424"/>
          </a:xfrm>
          <a:prstGeom prst="rect">
            <a:avLst/>
          </a:prstGeom>
          <a:solidFill>
            <a:schemeClr val="tx1"/>
          </a:solidFill>
        </p:spPr>
      </p:pic>
    </p:spTree>
    <p:extLst>
      <p:ext uri="{BB962C8B-B14F-4D97-AF65-F5344CB8AC3E}">
        <p14:creationId xmlns:p14="http://schemas.microsoft.com/office/powerpoint/2010/main" val="34488053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4EE6B5-9754-A643-8384-0954BBEB68BD}"/>
              </a:ext>
            </a:extLst>
          </p:cNvPr>
          <p:cNvSpPr>
            <a:spLocks noGrp="1"/>
          </p:cNvSpPr>
          <p:nvPr>
            <p:ph type="title"/>
          </p:nvPr>
        </p:nvSpPr>
        <p:spPr>
          <a:xfrm>
            <a:off x="1127235" y="2682620"/>
            <a:ext cx="4114800" cy="1600200"/>
          </a:xfrm>
        </p:spPr>
        <p:txBody>
          <a:bodyPr/>
          <a:lstStyle/>
          <a:p>
            <a:r>
              <a:rPr lang="en-US" dirty="0"/>
              <a:t>Security</a:t>
            </a:r>
            <a:br>
              <a:rPr lang="en-US" dirty="0"/>
            </a:br>
            <a:r>
              <a:rPr lang="en-US" dirty="0"/>
              <a:t>controls</a:t>
            </a:r>
          </a:p>
        </p:txBody>
      </p:sp>
      <p:sp>
        <p:nvSpPr>
          <p:cNvPr id="3" name="Content Placeholder 2">
            <a:extLst>
              <a:ext uri="{FF2B5EF4-FFF2-40B4-BE49-F238E27FC236}">
                <a16:creationId xmlns:a16="http://schemas.microsoft.com/office/drawing/2014/main" id="{9D8FE150-6482-2943-8FAB-EE69AB716999}"/>
              </a:ext>
            </a:extLst>
          </p:cNvPr>
          <p:cNvSpPr>
            <a:spLocks noGrp="1"/>
          </p:cNvSpPr>
          <p:nvPr>
            <p:ph idx="1"/>
          </p:nvPr>
        </p:nvSpPr>
        <p:spPr>
          <a:xfrm>
            <a:off x="6542689" y="1125131"/>
            <a:ext cx="4159469" cy="5471925"/>
          </a:xfrm>
        </p:spPr>
        <p:txBody>
          <a:bodyPr/>
          <a:lstStyle/>
          <a:p>
            <a:pPr marL="0" indent="0">
              <a:lnSpc>
                <a:spcPct val="100000"/>
              </a:lnSpc>
              <a:spcAft>
                <a:spcPts val="900"/>
              </a:spcAft>
              <a:buNone/>
            </a:pPr>
            <a:r>
              <a:rPr lang="en-US" dirty="0"/>
              <a:t>The management, operational, and technical controls (that is, countermeasures) prescribed for an information system to protect the confidentiality, integrity, and availability of the system and its information</a:t>
            </a:r>
          </a:p>
          <a:p>
            <a:endParaRPr lang="en-US" dirty="0"/>
          </a:p>
        </p:txBody>
      </p:sp>
    </p:spTree>
    <p:extLst>
      <p:ext uri="{BB962C8B-B14F-4D97-AF65-F5344CB8AC3E}">
        <p14:creationId xmlns:p14="http://schemas.microsoft.com/office/powerpoint/2010/main" val="35856055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4EE6B5-9754-A643-8384-0954BBEB68BD}"/>
              </a:ext>
            </a:extLst>
          </p:cNvPr>
          <p:cNvSpPr>
            <a:spLocks noGrp="1"/>
          </p:cNvSpPr>
          <p:nvPr>
            <p:ph type="title"/>
          </p:nvPr>
        </p:nvSpPr>
        <p:spPr>
          <a:xfrm>
            <a:off x="1016877" y="2036234"/>
            <a:ext cx="4114800" cy="1600200"/>
          </a:xfrm>
        </p:spPr>
        <p:txBody>
          <a:bodyPr/>
          <a:lstStyle/>
          <a:p>
            <a:r>
              <a:rPr lang="en-US" dirty="0"/>
              <a:t>certification</a:t>
            </a:r>
          </a:p>
        </p:txBody>
      </p:sp>
      <p:sp>
        <p:nvSpPr>
          <p:cNvPr id="3" name="Content Placeholder 2">
            <a:extLst>
              <a:ext uri="{FF2B5EF4-FFF2-40B4-BE49-F238E27FC236}">
                <a16:creationId xmlns:a16="http://schemas.microsoft.com/office/drawing/2014/main" id="{9D8FE150-6482-2943-8FAB-EE69AB716999}"/>
              </a:ext>
            </a:extLst>
          </p:cNvPr>
          <p:cNvSpPr>
            <a:spLocks noGrp="1"/>
          </p:cNvSpPr>
          <p:nvPr>
            <p:ph idx="1"/>
          </p:nvPr>
        </p:nvSpPr>
        <p:spPr>
          <a:xfrm>
            <a:off x="6542689" y="1125131"/>
            <a:ext cx="4159469" cy="5471925"/>
          </a:xfrm>
        </p:spPr>
        <p:txBody>
          <a:bodyPr/>
          <a:lstStyle/>
          <a:p>
            <a:pPr marL="0" indent="0">
              <a:spcAft>
                <a:spcPts val="1200"/>
              </a:spcAft>
              <a:buNone/>
            </a:pPr>
            <a:r>
              <a:rPr lang="en-US" dirty="0"/>
              <a:t>The provision by an independent body of written assurance (a certificate) that the product, service, or system in question meets specific requirements; also known as third-party conformity assessment</a:t>
            </a:r>
          </a:p>
          <a:p>
            <a:endParaRPr lang="en-US" dirty="0"/>
          </a:p>
        </p:txBody>
      </p:sp>
    </p:spTree>
    <p:extLst>
      <p:ext uri="{BB962C8B-B14F-4D97-AF65-F5344CB8AC3E}">
        <p14:creationId xmlns:p14="http://schemas.microsoft.com/office/powerpoint/2010/main" val="11720396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AFA6EB7-8649-117F-0116-61C51424C673}"/>
              </a:ext>
            </a:extLst>
          </p:cNvPr>
          <p:cNvSpPr>
            <a:spLocks noGrp="1"/>
          </p:cNvSpPr>
          <p:nvPr>
            <p:ph type="title"/>
          </p:nvPr>
        </p:nvSpPr>
        <p:spPr>
          <a:xfrm>
            <a:off x="838200" y="365125"/>
            <a:ext cx="10515600" cy="1325563"/>
          </a:xfrm>
        </p:spPr>
        <p:txBody>
          <a:bodyPr/>
          <a:lstStyle/>
          <a:p>
            <a:r>
              <a:rPr lang="en-US" dirty="0"/>
              <a:t>Self-</a:t>
            </a:r>
            <a:r>
              <a:rPr lang="en-US" dirty="0" err="1"/>
              <a:t>IntroDUCTIONS</a:t>
            </a:r>
            <a:endParaRPr lang="en-US" dirty="0"/>
          </a:p>
        </p:txBody>
      </p:sp>
      <p:graphicFrame>
        <p:nvGraphicFramePr>
          <p:cNvPr id="7" name="Content Placeholder 2">
            <a:extLst>
              <a:ext uri="{FF2B5EF4-FFF2-40B4-BE49-F238E27FC236}">
                <a16:creationId xmlns:a16="http://schemas.microsoft.com/office/drawing/2014/main" id="{FE262507-0FBD-9ED7-6585-DDCDC43F75A7}"/>
              </a:ext>
            </a:extLst>
          </p:cNvPr>
          <p:cNvGraphicFramePr/>
          <p:nvPr>
            <p:extLst>
              <p:ext uri="{D42A27DB-BD31-4B8C-83A1-F6EECF244321}">
                <p14:modId xmlns:p14="http://schemas.microsoft.com/office/powerpoint/2010/main" val="3933070816"/>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9596708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A204794-D631-EE45-9D20-8A8FDA3200FC}"/>
              </a:ext>
            </a:extLst>
          </p:cNvPr>
          <p:cNvPicPr>
            <a:picLocks noChangeAspect="1"/>
          </p:cNvPicPr>
          <p:nvPr/>
        </p:nvPicPr>
        <p:blipFill>
          <a:blip r:embed="rId3"/>
          <a:stretch>
            <a:fillRect/>
          </a:stretch>
        </p:blipFill>
        <p:spPr>
          <a:xfrm>
            <a:off x="2010224" y="1545896"/>
            <a:ext cx="9640493" cy="5438227"/>
          </a:xfrm>
          <a:prstGeom prst="rect">
            <a:avLst/>
          </a:prstGeom>
        </p:spPr>
      </p:pic>
      <p:sp>
        <p:nvSpPr>
          <p:cNvPr id="7" name="TextBox 6">
            <a:extLst>
              <a:ext uri="{FF2B5EF4-FFF2-40B4-BE49-F238E27FC236}">
                <a16:creationId xmlns:a16="http://schemas.microsoft.com/office/drawing/2014/main" id="{7E43128E-7827-5E41-9460-4361A82064DB}"/>
              </a:ext>
            </a:extLst>
          </p:cNvPr>
          <p:cNvSpPr txBox="1"/>
          <p:nvPr/>
        </p:nvSpPr>
        <p:spPr>
          <a:xfrm>
            <a:off x="2010224" y="7013"/>
            <a:ext cx="9640493" cy="1538883"/>
          </a:xfrm>
          <a:prstGeom prst="rect">
            <a:avLst/>
          </a:prstGeom>
          <a:noFill/>
        </p:spPr>
        <p:txBody>
          <a:bodyPr wrap="square" rtlCol="0">
            <a:spAutoFit/>
          </a:bodyPr>
          <a:lstStyle/>
          <a:p>
            <a:pPr algn="ctr"/>
            <a:r>
              <a:rPr lang="en-US" sz="2400" b="1" dirty="0"/>
              <a:t>Table 1.3  </a:t>
            </a:r>
          </a:p>
          <a:p>
            <a:endParaRPr lang="en-US" sz="900" b="1" dirty="0"/>
          </a:p>
          <a:p>
            <a:pPr algn="ctr"/>
            <a:r>
              <a:rPr lang="en-US" sz="2000" b="1" dirty="0"/>
              <a:t>	ISO 27001 Information Security Management Systems Requirements:  Requirements Topics</a:t>
            </a:r>
            <a:r>
              <a:rPr lang="en-US" sz="2000" dirty="0"/>
              <a:t>                       </a:t>
            </a:r>
          </a:p>
          <a:p>
            <a:pPr algn="ctr"/>
            <a:r>
              <a:rPr lang="en-US" sz="1050" dirty="0"/>
              <a:t>																</a:t>
            </a:r>
          </a:p>
          <a:p>
            <a:pPr algn="ctr"/>
            <a:r>
              <a:rPr lang="en-US" sz="1050" dirty="0"/>
              <a:t>																(Table is on page 16 in the textbook)</a:t>
            </a:r>
            <a:endParaRPr lang="en-US" dirty="0"/>
          </a:p>
        </p:txBody>
      </p:sp>
    </p:spTree>
    <p:extLst>
      <p:ext uri="{BB962C8B-B14F-4D97-AF65-F5344CB8AC3E}">
        <p14:creationId xmlns:p14="http://schemas.microsoft.com/office/powerpoint/2010/main" val="302380597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BDFADFB3-3D44-49A8-AE3B-A87C61607F7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pic>
        <p:nvPicPr>
          <p:cNvPr id="14" name="Picture 13">
            <a:extLst>
              <a:ext uri="{FF2B5EF4-FFF2-40B4-BE49-F238E27FC236}">
                <a16:creationId xmlns:a16="http://schemas.microsoft.com/office/drawing/2014/main" id="{BB912AE0-CAD9-4F8F-A2A2-BDF07D4EDD2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7" name="TextBox 6">
            <a:extLst>
              <a:ext uri="{FF2B5EF4-FFF2-40B4-BE49-F238E27FC236}">
                <a16:creationId xmlns:a16="http://schemas.microsoft.com/office/drawing/2014/main" id="{7E43128E-7827-5E41-9460-4361A82064DB}"/>
              </a:ext>
            </a:extLst>
          </p:cNvPr>
          <p:cNvSpPr txBox="1"/>
          <p:nvPr/>
        </p:nvSpPr>
        <p:spPr>
          <a:xfrm>
            <a:off x="7203953" y="643464"/>
            <a:ext cx="4988047" cy="3530569"/>
          </a:xfrm>
          <a:prstGeom prst="rect">
            <a:avLst/>
          </a:prstGeom>
          <a:noFill/>
          <a:ln w="19050">
            <a:noFill/>
            <a:prstDash val="dash"/>
          </a:ln>
        </p:spPr>
        <p:txBody>
          <a:bodyPr vert="horz" lIns="91440" tIns="45720" rIns="91440" bIns="45720" rtlCol="0" anchor="b">
            <a:normAutofit/>
          </a:bodyPr>
          <a:lstStyle/>
          <a:p>
            <a:pPr algn="ctr" defTabSz="914400">
              <a:lnSpc>
                <a:spcPct val="90000"/>
              </a:lnSpc>
              <a:spcBef>
                <a:spcPct val="0"/>
              </a:spcBef>
              <a:spcAft>
                <a:spcPts val="600"/>
              </a:spcAft>
            </a:pPr>
            <a:r>
              <a:rPr lang="en-US" sz="4400" b="1" cap="all" dirty="0">
                <a:latin typeface="+mj-lt"/>
                <a:ea typeface="+mj-ea"/>
                <a:cs typeface="+mj-cs"/>
              </a:rPr>
              <a:t>Table 1.4  </a:t>
            </a:r>
          </a:p>
          <a:p>
            <a:pPr algn="ctr" defTabSz="914400">
              <a:lnSpc>
                <a:spcPct val="90000"/>
              </a:lnSpc>
              <a:spcBef>
                <a:spcPct val="0"/>
              </a:spcBef>
              <a:spcAft>
                <a:spcPts val="600"/>
              </a:spcAft>
            </a:pPr>
            <a:endParaRPr lang="en-US" sz="1200" b="1" cap="all" dirty="0">
              <a:latin typeface="+mj-lt"/>
              <a:ea typeface="+mj-ea"/>
              <a:cs typeface="+mj-cs"/>
            </a:endParaRPr>
          </a:p>
          <a:p>
            <a:pPr algn="ctr" defTabSz="914400">
              <a:lnSpc>
                <a:spcPct val="90000"/>
              </a:lnSpc>
              <a:spcBef>
                <a:spcPct val="0"/>
              </a:spcBef>
              <a:spcAft>
                <a:spcPts val="600"/>
              </a:spcAft>
            </a:pPr>
            <a:r>
              <a:rPr lang="en-US" sz="2800" b="1" dirty="0"/>
              <a:t>ISO 27002 Code of Practice for </a:t>
            </a:r>
          </a:p>
          <a:p>
            <a:pPr algn="ctr" defTabSz="914400">
              <a:lnSpc>
                <a:spcPct val="90000"/>
              </a:lnSpc>
              <a:spcBef>
                <a:spcPct val="0"/>
              </a:spcBef>
            </a:pPr>
            <a:r>
              <a:rPr lang="en-US" sz="2800" b="1" dirty="0"/>
              <a:t>Information Security Controls: </a:t>
            </a:r>
          </a:p>
          <a:p>
            <a:pPr algn="ctr" defTabSz="914400">
              <a:lnSpc>
                <a:spcPct val="90000"/>
              </a:lnSpc>
              <a:spcBef>
                <a:spcPct val="0"/>
              </a:spcBef>
            </a:pPr>
            <a:r>
              <a:rPr lang="en-US" sz="2800" b="1" dirty="0"/>
              <a:t>Control Topics</a:t>
            </a:r>
            <a:r>
              <a:rPr lang="en-US" sz="6000" dirty="0"/>
              <a:t> </a:t>
            </a:r>
            <a:endParaRPr lang="en-US" sz="6000" cap="all" dirty="0">
              <a:latin typeface="+mj-lt"/>
              <a:ea typeface="+mj-ea"/>
              <a:cs typeface="+mj-cs"/>
            </a:endParaRPr>
          </a:p>
        </p:txBody>
      </p:sp>
      <p:sp useBgFill="1">
        <p:nvSpPr>
          <p:cNvPr id="16" name="Rectangle 15">
            <a:extLst>
              <a:ext uri="{FF2B5EF4-FFF2-40B4-BE49-F238E27FC236}">
                <a16:creationId xmlns:a16="http://schemas.microsoft.com/office/drawing/2014/main" id="{A6621E27-B4D3-4EEA-8F4D-BB759FD247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85641" y="-1"/>
            <a:ext cx="5706359" cy="6434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8" name="Rectangle 17">
            <a:extLst>
              <a:ext uri="{FF2B5EF4-FFF2-40B4-BE49-F238E27FC236}">
                <a16:creationId xmlns:a16="http://schemas.microsoft.com/office/drawing/2014/main" id="{9DCD9119-A5D2-4D09-BCB2-70ABD368DB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74623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F36DF37D-3680-6A42-8898-A8943851BA7F}"/>
              </a:ext>
            </a:extLst>
          </p:cNvPr>
          <p:cNvPicPr>
            <a:picLocks noChangeAspect="1"/>
          </p:cNvPicPr>
          <p:nvPr/>
        </p:nvPicPr>
        <p:blipFill>
          <a:blip r:embed="rId5"/>
          <a:stretch>
            <a:fillRect/>
          </a:stretch>
        </p:blipFill>
        <p:spPr>
          <a:xfrm>
            <a:off x="182978" y="321731"/>
            <a:ext cx="6873829" cy="6323922"/>
          </a:xfrm>
          <a:prstGeom prst="rect">
            <a:avLst/>
          </a:prstGeom>
        </p:spPr>
      </p:pic>
      <p:sp>
        <p:nvSpPr>
          <p:cNvPr id="3" name="TextBox 2">
            <a:extLst>
              <a:ext uri="{FF2B5EF4-FFF2-40B4-BE49-F238E27FC236}">
                <a16:creationId xmlns:a16="http://schemas.microsoft.com/office/drawing/2014/main" id="{1D8940DE-DCAC-E94D-A867-BFED2E1B18D4}"/>
              </a:ext>
            </a:extLst>
          </p:cNvPr>
          <p:cNvSpPr txBox="1"/>
          <p:nvPr/>
        </p:nvSpPr>
        <p:spPr>
          <a:xfrm>
            <a:off x="9338820" y="6514848"/>
            <a:ext cx="2677336" cy="261610"/>
          </a:xfrm>
          <a:prstGeom prst="rect">
            <a:avLst/>
          </a:prstGeom>
          <a:noFill/>
        </p:spPr>
        <p:txBody>
          <a:bodyPr wrap="none" rtlCol="0">
            <a:spAutoFit/>
          </a:bodyPr>
          <a:lstStyle/>
          <a:p>
            <a:r>
              <a:rPr lang="en-US" sz="1100" dirty="0"/>
              <a:t>(Table is on pages 17-18 in the textbook)</a:t>
            </a:r>
          </a:p>
        </p:txBody>
      </p:sp>
    </p:spTree>
    <p:extLst>
      <p:ext uri="{BB962C8B-B14F-4D97-AF65-F5344CB8AC3E}">
        <p14:creationId xmlns:p14="http://schemas.microsoft.com/office/powerpoint/2010/main" val="107245718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0DD86AE0-0CA7-9442-A306-A5F4F68A54F9}"/>
              </a:ext>
            </a:extLst>
          </p:cNvPr>
          <p:cNvSpPr txBox="1"/>
          <p:nvPr/>
        </p:nvSpPr>
        <p:spPr>
          <a:xfrm>
            <a:off x="1652108" y="222052"/>
            <a:ext cx="9364719" cy="1800493"/>
          </a:xfrm>
          <a:prstGeom prst="rect">
            <a:avLst/>
          </a:prstGeom>
          <a:noFill/>
        </p:spPr>
        <p:txBody>
          <a:bodyPr wrap="square" rtlCol="0">
            <a:spAutoFit/>
          </a:bodyPr>
          <a:lstStyle/>
          <a:p>
            <a:pPr algn="ctr"/>
            <a:r>
              <a:rPr lang="en-US" sz="3200" b="1" dirty="0"/>
              <a:t>   </a:t>
            </a:r>
            <a:r>
              <a:rPr lang="en-US" sz="2800" b="1" dirty="0"/>
              <a:t>Table 1.5</a:t>
            </a:r>
          </a:p>
          <a:p>
            <a:endParaRPr lang="en-US" sz="1000" b="1" dirty="0"/>
          </a:p>
          <a:p>
            <a:pPr algn="ctr"/>
            <a:r>
              <a:rPr lang="en-US" sz="2400" b="1" dirty="0"/>
              <a:t>		Mapping ISO 27001 to the ISF </a:t>
            </a:r>
          </a:p>
          <a:p>
            <a:pPr algn="ctr"/>
            <a:r>
              <a:rPr lang="en-US" sz="2400" b="1" dirty="0"/>
              <a:t>Standard of Good Practice</a:t>
            </a:r>
          </a:p>
          <a:p>
            <a:endParaRPr lang="en-US" sz="1050" b="1" dirty="0"/>
          </a:p>
          <a:p>
            <a:r>
              <a:rPr lang="en-US" sz="1050" b="1" dirty="0"/>
              <a:t>															</a:t>
            </a:r>
            <a:endParaRPr lang="en-US" dirty="0"/>
          </a:p>
        </p:txBody>
      </p:sp>
      <p:sp>
        <p:nvSpPr>
          <p:cNvPr id="12" name="TextBox 11">
            <a:extLst>
              <a:ext uri="{FF2B5EF4-FFF2-40B4-BE49-F238E27FC236}">
                <a16:creationId xmlns:a16="http://schemas.microsoft.com/office/drawing/2014/main" id="{FBDD4FD1-C431-A742-B650-EB9ED68421B2}"/>
              </a:ext>
            </a:extLst>
          </p:cNvPr>
          <p:cNvSpPr txBox="1"/>
          <p:nvPr/>
        </p:nvSpPr>
        <p:spPr>
          <a:xfrm>
            <a:off x="9505046" y="6470266"/>
            <a:ext cx="2686954" cy="261610"/>
          </a:xfrm>
          <a:prstGeom prst="rect">
            <a:avLst/>
          </a:prstGeom>
          <a:noFill/>
        </p:spPr>
        <p:txBody>
          <a:bodyPr wrap="none" rtlCol="0">
            <a:spAutoFit/>
          </a:bodyPr>
          <a:lstStyle/>
          <a:p>
            <a:r>
              <a:rPr lang="en-US" sz="1100" dirty="0"/>
              <a:t>(Table is on pages 18-19 in the textbook)</a:t>
            </a:r>
          </a:p>
        </p:txBody>
      </p:sp>
      <p:sp>
        <p:nvSpPr>
          <p:cNvPr id="13" name="TextBox 12">
            <a:extLst>
              <a:ext uri="{FF2B5EF4-FFF2-40B4-BE49-F238E27FC236}">
                <a16:creationId xmlns:a16="http://schemas.microsoft.com/office/drawing/2014/main" id="{0C75C8C7-B253-0A4A-BB28-FD2C0ECDF138}"/>
              </a:ext>
            </a:extLst>
          </p:cNvPr>
          <p:cNvSpPr txBox="1"/>
          <p:nvPr/>
        </p:nvSpPr>
        <p:spPr>
          <a:xfrm>
            <a:off x="4371975" y="2557463"/>
            <a:ext cx="184731" cy="369332"/>
          </a:xfrm>
          <a:prstGeom prst="rect">
            <a:avLst/>
          </a:prstGeom>
          <a:noFill/>
        </p:spPr>
        <p:txBody>
          <a:bodyPr wrap="none" rtlCol="0">
            <a:spAutoFit/>
          </a:bodyPr>
          <a:lstStyle/>
          <a:p>
            <a:endParaRPr lang="en-US" dirty="0"/>
          </a:p>
        </p:txBody>
      </p:sp>
      <p:pic>
        <p:nvPicPr>
          <p:cNvPr id="14" name="Picture 13">
            <a:extLst>
              <a:ext uri="{FF2B5EF4-FFF2-40B4-BE49-F238E27FC236}">
                <a16:creationId xmlns:a16="http://schemas.microsoft.com/office/drawing/2014/main" id="{540D7625-FA11-3A4A-9BC4-96976987ACD0}"/>
              </a:ext>
            </a:extLst>
          </p:cNvPr>
          <p:cNvPicPr>
            <a:picLocks noChangeAspect="1"/>
          </p:cNvPicPr>
          <p:nvPr/>
        </p:nvPicPr>
        <p:blipFill rotWithShape="1">
          <a:blip r:embed="rId3"/>
          <a:srcRect r="-3344"/>
          <a:stretch/>
        </p:blipFill>
        <p:spPr>
          <a:xfrm>
            <a:off x="3362666" y="1778000"/>
            <a:ext cx="6142379" cy="5080000"/>
          </a:xfrm>
          <a:prstGeom prst="rect">
            <a:avLst/>
          </a:prstGeom>
        </p:spPr>
      </p:pic>
    </p:spTree>
    <p:extLst>
      <p:ext uri="{BB962C8B-B14F-4D97-AF65-F5344CB8AC3E}">
        <p14:creationId xmlns:p14="http://schemas.microsoft.com/office/powerpoint/2010/main" val="269207024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0DD86AE0-0CA7-9442-A306-A5F4F68A54F9}"/>
              </a:ext>
            </a:extLst>
          </p:cNvPr>
          <p:cNvSpPr txBox="1"/>
          <p:nvPr/>
        </p:nvSpPr>
        <p:spPr>
          <a:xfrm>
            <a:off x="5629275" y="1663676"/>
            <a:ext cx="5344689" cy="2546851"/>
          </a:xfrm>
          <a:prstGeom prst="rect">
            <a:avLst/>
          </a:prstGeom>
          <a:noFill/>
        </p:spPr>
        <p:txBody>
          <a:bodyPr wrap="square" rtlCol="0">
            <a:spAutoFit/>
          </a:bodyPr>
          <a:lstStyle/>
          <a:p>
            <a:pPr algn="ctr"/>
            <a:r>
              <a:rPr lang="en-US" sz="3200" b="1" dirty="0"/>
              <a:t>   Table 1.6</a:t>
            </a:r>
          </a:p>
          <a:p>
            <a:endParaRPr lang="en-US" sz="2400" b="1" dirty="0"/>
          </a:p>
          <a:p>
            <a:pPr algn="ctr"/>
            <a:r>
              <a:rPr lang="en-US" sz="2400" b="1" dirty="0"/>
              <a:t>	Mapping ISO 27002 </a:t>
            </a:r>
          </a:p>
          <a:p>
            <a:pPr algn="ctr"/>
            <a:r>
              <a:rPr lang="en-US" sz="2400" b="1" dirty="0"/>
              <a:t>to the ISF Standard </a:t>
            </a:r>
          </a:p>
          <a:p>
            <a:pPr algn="ctr"/>
            <a:r>
              <a:rPr lang="en-US" sz="2400" b="1" dirty="0"/>
              <a:t>of Good Practice</a:t>
            </a:r>
          </a:p>
          <a:p>
            <a:endParaRPr lang="en-US" sz="1050" b="1" dirty="0"/>
          </a:p>
          <a:p>
            <a:r>
              <a:rPr lang="en-US" sz="1050" b="1" dirty="0"/>
              <a:t>															</a:t>
            </a:r>
            <a:endParaRPr lang="en-US" dirty="0"/>
          </a:p>
        </p:txBody>
      </p:sp>
      <p:sp>
        <p:nvSpPr>
          <p:cNvPr id="12" name="TextBox 11">
            <a:extLst>
              <a:ext uri="{FF2B5EF4-FFF2-40B4-BE49-F238E27FC236}">
                <a16:creationId xmlns:a16="http://schemas.microsoft.com/office/drawing/2014/main" id="{FBDD4FD1-C431-A742-B650-EB9ED68421B2}"/>
              </a:ext>
            </a:extLst>
          </p:cNvPr>
          <p:cNvSpPr txBox="1"/>
          <p:nvPr/>
        </p:nvSpPr>
        <p:spPr>
          <a:xfrm>
            <a:off x="9505046" y="6470266"/>
            <a:ext cx="2707793" cy="261610"/>
          </a:xfrm>
          <a:prstGeom prst="rect">
            <a:avLst/>
          </a:prstGeom>
          <a:noFill/>
        </p:spPr>
        <p:txBody>
          <a:bodyPr wrap="none" rtlCol="0">
            <a:spAutoFit/>
          </a:bodyPr>
          <a:lstStyle/>
          <a:p>
            <a:r>
              <a:rPr lang="en-US" sz="1100" dirty="0"/>
              <a:t>(Table is on pages 19-20 in the textbook)</a:t>
            </a:r>
          </a:p>
        </p:txBody>
      </p:sp>
      <p:pic>
        <p:nvPicPr>
          <p:cNvPr id="2" name="Picture 1">
            <a:extLst>
              <a:ext uri="{FF2B5EF4-FFF2-40B4-BE49-F238E27FC236}">
                <a16:creationId xmlns:a16="http://schemas.microsoft.com/office/drawing/2014/main" id="{E5FF2052-97A8-7A46-AFB5-3927B3ADCB86}"/>
              </a:ext>
            </a:extLst>
          </p:cNvPr>
          <p:cNvPicPr>
            <a:picLocks noChangeAspect="1"/>
          </p:cNvPicPr>
          <p:nvPr/>
        </p:nvPicPr>
        <p:blipFill>
          <a:blip r:embed="rId3"/>
          <a:stretch>
            <a:fillRect/>
          </a:stretch>
        </p:blipFill>
        <p:spPr>
          <a:xfrm>
            <a:off x="414338" y="42862"/>
            <a:ext cx="5434964" cy="6967903"/>
          </a:xfrm>
          <a:prstGeom prst="rect">
            <a:avLst/>
          </a:prstGeom>
          <a:solidFill>
            <a:schemeClr val="accent4">
              <a:lumMod val="40000"/>
              <a:lumOff val="60000"/>
            </a:schemeClr>
          </a:solidFill>
        </p:spPr>
      </p:pic>
      <p:sp>
        <p:nvSpPr>
          <p:cNvPr id="4" name="TextBox 3">
            <a:extLst>
              <a:ext uri="{FF2B5EF4-FFF2-40B4-BE49-F238E27FC236}">
                <a16:creationId xmlns:a16="http://schemas.microsoft.com/office/drawing/2014/main" id="{2E51F80A-D10E-604A-BA34-122A957EA721}"/>
              </a:ext>
            </a:extLst>
          </p:cNvPr>
          <p:cNvSpPr txBox="1"/>
          <p:nvPr/>
        </p:nvSpPr>
        <p:spPr>
          <a:xfrm>
            <a:off x="7315200" y="3471863"/>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91413066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7">
            <a:extLst>
              <a:ext uri="{FF2B5EF4-FFF2-40B4-BE49-F238E27FC236}">
                <a16:creationId xmlns:a16="http://schemas.microsoft.com/office/drawing/2014/main" id="{7D993AC9-3A4A-4CF2-9BEF-8002E58F6B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ounded Rectangle 11">
            <a:extLst>
              <a:ext uri="{FF2B5EF4-FFF2-40B4-BE49-F238E27FC236}">
                <a16:creationId xmlns:a16="http://schemas.microsoft.com/office/drawing/2014/main" id="{DE4144AD-8278-4A35-8DF4-1629E28960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03" y="643464"/>
            <a:ext cx="10905195" cy="5571072"/>
          </a:xfrm>
          <a:prstGeom prst="roundRect">
            <a:avLst>
              <a:gd name="adj" fmla="val 2403"/>
            </a:avLst>
          </a:prstGeom>
          <a:solidFill>
            <a:srgbClr val="FFFFFF"/>
          </a:solidFill>
          <a:ln w="31750">
            <a:solidFill>
              <a:schemeClr val="accent1"/>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5AE95846-73C7-9243-A87D-0D1330FE9478}"/>
              </a:ext>
            </a:extLst>
          </p:cNvPr>
          <p:cNvPicPr>
            <a:picLocks noChangeAspect="1"/>
          </p:cNvPicPr>
          <p:nvPr/>
        </p:nvPicPr>
        <p:blipFill>
          <a:blip r:embed="rId3"/>
          <a:stretch>
            <a:fillRect/>
          </a:stretch>
        </p:blipFill>
        <p:spPr>
          <a:xfrm>
            <a:off x="814551" y="977760"/>
            <a:ext cx="10562896" cy="5427703"/>
          </a:xfrm>
          <a:prstGeom prst="rect">
            <a:avLst/>
          </a:prstGeom>
          <a:ln w="31750" cap="sq">
            <a:noFill/>
            <a:miter lim="800000"/>
          </a:ln>
        </p:spPr>
      </p:pic>
      <p:sp>
        <p:nvSpPr>
          <p:cNvPr id="4" name="TextBox 3">
            <a:extLst>
              <a:ext uri="{FF2B5EF4-FFF2-40B4-BE49-F238E27FC236}">
                <a16:creationId xmlns:a16="http://schemas.microsoft.com/office/drawing/2014/main" id="{EDA357A0-E9B6-F84F-9533-816F6A4E571D}"/>
              </a:ext>
            </a:extLst>
          </p:cNvPr>
          <p:cNvSpPr txBox="1"/>
          <p:nvPr/>
        </p:nvSpPr>
        <p:spPr>
          <a:xfrm>
            <a:off x="987971" y="643464"/>
            <a:ext cx="10216055" cy="954107"/>
          </a:xfrm>
          <a:prstGeom prst="rect">
            <a:avLst/>
          </a:prstGeom>
          <a:solidFill>
            <a:schemeClr val="tx1"/>
          </a:solidFill>
        </p:spPr>
        <p:txBody>
          <a:bodyPr wrap="square" rtlCol="0">
            <a:spAutoFit/>
          </a:bodyPr>
          <a:lstStyle/>
          <a:p>
            <a:pPr algn="ctr"/>
            <a:r>
              <a:rPr lang="en-US" sz="2000" b="1" dirty="0">
                <a:solidFill>
                  <a:schemeClr val="bg1"/>
                </a:solidFill>
              </a:rPr>
              <a:t>Table 1.7</a:t>
            </a:r>
          </a:p>
          <a:p>
            <a:pPr algn="ctr"/>
            <a:r>
              <a:rPr lang="en-US" b="1" dirty="0">
                <a:solidFill>
                  <a:schemeClr val="bg1"/>
                </a:solidFill>
              </a:rPr>
              <a:t>Breakdown of The SGP Threat </a:t>
            </a:r>
          </a:p>
          <a:p>
            <a:pPr algn="ctr"/>
            <a:r>
              <a:rPr lang="en-US" b="1" dirty="0">
                <a:solidFill>
                  <a:schemeClr val="bg1"/>
                </a:solidFill>
              </a:rPr>
              <a:t>                        and Incident Management Category</a:t>
            </a:r>
            <a:r>
              <a:rPr lang="en-US" b="1" dirty="0"/>
              <a:t>7Breakdown </a:t>
            </a:r>
          </a:p>
        </p:txBody>
      </p:sp>
      <p:sp>
        <p:nvSpPr>
          <p:cNvPr id="5" name="TextBox 4">
            <a:extLst>
              <a:ext uri="{FF2B5EF4-FFF2-40B4-BE49-F238E27FC236}">
                <a16:creationId xmlns:a16="http://schemas.microsoft.com/office/drawing/2014/main" id="{F6CB7DEA-EAEF-D446-ACA8-C2AA2FE3C707}"/>
              </a:ext>
            </a:extLst>
          </p:cNvPr>
          <p:cNvSpPr txBox="1"/>
          <p:nvPr/>
        </p:nvSpPr>
        <p:spPr>
          <a:xfrm>
            <a:off x="9531165" y="6405463"/>
            <a:ext cx="2427268" cy="261610"/>
          </a:xfrm>
          <a:prstGeom prst="rect">
            <a:avLst/>
          </a:prstGeom>
          <a:noFill/>
        </p:spPr>
        <p:txBody>
          <a:bodyPr wrap="none" rtlCol="0">
            <a:spAutoFit/>
          </a:bodyPr>
          <a:lstStyle/>
          <a:p>
            <a:r>
              <a:rPr lang="en-US" sz="1100" dirty="0"/>
              <a:t>(Table is on page 21 in the textbook)</a:t>
            </a:r>
          </a:p>
        </p:txBody>
      </p:sp>
      <p:cxnSp>
        <p:nvCxnSpPr>
          <p:cNvPr id="9" name="Straight Connector 8">
            <a:extLst>
              <a:ext uri="{FF2B5EF4-FFF2-40B4-BE49-F238E27FC236}">
                <a16:creationId xmlns:a16="http://schemas.microsoft.com/office/drawing/2014/main" id="{793DDE12-8CA6-A14A-BB2C-777434F8D627}"/>
              </a:ext>
            </a:extLst>
          </p:cNvPr>
          <p:cNvCxnSpPr/>
          <p:nvPr/>
        </p:nvCxnSpPr>
        <p:spPr>
          <a:xfrm>
            <a:off x="814551" y="1597571"/>
            <a:ext cx="0" cy="354592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17995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6D9DEA-D963-AA48-AED2-4F8895E10A43}"/>
              </a:ext>
            </a:extLst>
          </p:cNvPr>
          <p:cNvSpPr>
            <a:spLocks noGrp="1"/>
          </p:cNvSpPr>
          <p:nvPr>
            <p:ph type="title"/>
          </p:nvPr>
        </p:nvSpPr>
        <p:spPr/>
        <p:txBody>
          <a:bodyPr>
            <a:normAutofit fontScale="90000"/>
          </a:bodyPr>
          <a:lstStyle/>
          <a:p>
            <a:r>
              <a:rPr lang="en-US" dirty="0">
                <a:solidFill>
                  <a:srgbClr val="FFC000"/>
                </a:solidFill>
              </a:rPr>
              <a:t>NIST cybersecurity framework and security documents</a:t>
            </a:r>
          </a:p>
        </p:txBody>
      </p:sp>
      <p:graphicFrame>
        <p:nvGraphicFramePr>
          <p:cNvPr id="4" name="Content Placeholder 3">
            <a:extLst>
              <a:ext uri="{FF2B5EF4-FFF2-40B4-BE49-F238E27FC236}">
                <a16:creationId xmlns:a16="http://schemas.microsoft.com/office/drawing/2014/main" id="{7D565124-4456-B94A-991A-BB9944E02D52}"/>
              </a:ext>
            </a:extLst>
          </p:cNvPr>
          <p:cNvGraphicFramePr>
            <a:graphicFrameLocks noGrp="1"/>
          </p:cNvGraphicFramePr>
          <p:nvPr>
            <p:ph idx="1"/>
            <p:extLst>
              <p:ext uri="{D42A27DB-BD31-4B8C-83A1-F6EECF244321}">
                <p14:modId xmlns:p14="http://schemas.microsoft.com/office/powerpoint/2010/main" val="1683086954"/>
              </p:ext>
            </p:extLst>
          </p:nvPr>
        </p:nvGraphicFramePr>
        <p:xfrm>
          <a:off x="685800" y="2194560"/>
          <a:ext cx="10820400" cy="40241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692408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2ABE544-A25E-E241-8CEC-C442569C37F0}"/>
              </a:ext>
            </a:extLst>
          </p:cNvPr>
          <p:cNvPicPr>
            <a:picLocks noChangeAspect="1"/>
          </p:cNvPicPr>
          <p:nvPr/>
        </p:nvPicPr>
        <p:blipFill rotWithShape="1">
          <a:blip r:embed="rId3"/>
          <a:srcRect l="-212" t="8935" r="212" b="29227"/>
          <a:stretch/>
        </p:blipFill>
        <p:spPr>
          <a:xfrm>
            <a:off x="3247695" y="740980"/>
            <a:ext cx="7368134" cy="5896304"/>
          </a:xfrm>
          <a:prstGeom prst="rect">
            <a:avLst/>
          </a:prstGeom>
          <a:solidFill>
            <a:schemeClr val="tx1"/>
          </a:solidFill>
        </p:spPr>
      </p:pic>
    </p:spTree>
    <p:extLst>
      <p:ext uri="{BB962C8B-B14F-4D97-AF65-F5344CB8AC3E}">
        <p14:creationId xmlns:p14="http://schemas.microsoft.com/office/powerpoint/2010/main" val="143173716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ounded Rectangle 11">
            <a:extLst>
              <a:ext uri="{FF2B5EF4-FFF2-40B4-BE49-F238E27FC236}">
                <a16:creationId xmlns:a16="http://schemas.microsoft.com/office/drawing/2014/main" id="{2770B5F4-AED0-4A3A-859D-B6239ED38A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03" y="643464"/>
            <a:ext cx="10905195" cy="5571072"/>
          </a:xfrm>
          <a:prstGeom prst="roundRect">
            <a:avLst>
              <a:gd name="adj" fmla="val 2403"/>
            </a:avLst>
          </a:prstGeom>
          <a:solidFill>
            <a:srgbClr val="FFFFFF"/>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F620CF60-ACC8-B94B-9B8B-382BE9C5AEEC}"/>
              </a:ext>
            </a:extLst>
          </p:cNvPr>
          <p:cNvPicPr>
            <a:picLocks noChangeAspect="1"/>
          </p:cNvPicPr>
          <p:nvPr/>
        </p:nvPicPr>
        <p:blipFill>
          <a:blip r:embed="rId3"/>
          <a:stretch>
            <a:fillRect/>
          </a:stretch>
        </p:blipFill>
        <p:spPr>
          <a:xfrm>
            <a:off x="1428887" y="772510"/>
            <a:ext cx="5846804" cy="5442026"/>
          </a:xfrm>
          <a:prstGeom prst="rect">
            <a:avLst/>
          </a:prstGeom>
          <a:ln w="31750" cap="sq">
            <a:noFill/>
            <a:miter lim="800000"/>
          </a:ln>
        </p:spPr>
      </p:pic>
      <p:sp>
        <p:nvSpPr>
          <p:cNvPr id="3" name="TextBox 2">
            <a:extLst>
              <a:ext uri="{FF2B5EF4-FFF2-40B4-BE49-F238E27FC236}">
                <a16:creationId xmlns:a16="http://schemas.microsoft.com/office/drawing/2014/main" id="{5BA0288D-210E-D047-8007-8ADB56F0BA11}"/>
              </a:ext>
            </a:extLst>
          </p:cNvPr>
          <p:cNvSpPr txBox="1"/>
          <p:nvPr/>
        </p:nvSpPr>
        <p:spPr>
          <a:xfrm>
            <a:off x="8038210" y="1529255"/>
            <a:ext cx="2747867" cy="3724096"/>
          </a:xfrm>
          <a:prstGeom prst="rect">
            <a:avLst/>
          </a:prstGeom>
          <a:noFill/>
        </p:spPr>
        <p:txBody>
          <a:bodyPr wrap="none" rtlCol="0">
            <a:spAutoFit/>
          </a:bodyPr>
          <a:lstStyle/>
          <a:p>
            <a:pPr algn="ctr"/>
            <a:r>
              <a:rPr lang="en-US" sz="4000" b="1" dirty="0">
                <a:solidFill>
                  <a:schemeClr val="bg1"/>
                </a:solidFill>
              </a:rPr>
              <a:t>Table 1.8</a:t>
            </a:r>
          </a:p>
          <a:p>
            <a:pPr algn="ctr"/>
            <a:endParaRPr lang="en-US" sz="2800" b="1" dirty="0">
              <a:solidFill>
                <a:schemeClr val="bg1"/>
              </a:solidFill>
            </a:endParaRPr>
          </a:p>
          <a:p>
            <a:pPr algn="ctr"/>
            <a:r>
              <a:rPr lang="en-US" sz="2800" b="1" dirty="0">
                <a:solidFill>
                  <a:schemeClr val="bg1"/>
                </a:solidFill>
              </a:rPr>
              <a:t>NIST </a:t>
            </a:r>
          </a:p>
          <a:p>
            <a:pPr algn="ctr"/>
            <a:r>
              <a:rPr lang="en-US" sz="2800" b="1" dirty="0">
                <a:solidFill>
                  <a:schemeClr val="bg1"/>
                </a:solidFill>
              </a:rPr>
              <a:t>Cybersecurity</a:t>
            </a:r>
          </a:p>
          <a:p>
            <a:pPr algn="ctr"/>
            <a:r>
              <a:rPr lang="en-US" sz="2800" b="1" dirty="0">
                <a:solidFill>
                  <a:schemeClr val="bg1"/>
                </a:solidFill>
              </a:rPr>
              <a:t>Framework </a:t>
            </a:r>
          </a:p>
          <a:p>
            <a:pPr algn="ctr"/>
            <a:r>
              <a:rPr lang="en-US" sz="2800" b="1" dirty="0">
                <a:solidFill>
                  <a:schemeClr val="bg1"/>
                </a:solidFill>
              </a:rPr>
              <a:t>Functions</a:t>
            </a:r>
          </a:p>
          <a:p>
            <a:pPr algn="ctr"/>
            <a:r>
              <a:rPr lang="en-US" sz="2800" b="1" dirty="0">
                <a:solidFill>
                  <a:schemeClr val="bg1"/>
                </a:solidFill>
              </a:rPr>
              <a:t>and </a:t>
            </a:r>
          </a:p>
          <a:p>
            <a:pPr algn="ctr"/>
            <a:r>
              <a:rPr lang="en-US" sz="2800" b="1" dirty="0">
                <a:solidFill>
                  <a:schemeClr val="bg1"/>
                </a:solidFill>
              </a:rPr>
              <a:t>Categories</a:t>
            </a:r>
          </a:p>
        </p:txBody>
      </p:sp>
      <p:sp>
        <p:nvSpPr>
          <p:cNvPr id="4" name="TextBox 3">
            <a:extLst>
              <a:ext uri="{FF2B5EF4-FFF2-40B4-BE49-F238E27FC236}">
                <a16:creationId xmlns:a16="http://schemas.microsoft.com/office/drawing/2014/main" id="{FD715EDF-E5A5-6046-98AC-21ED5B3D5666}"/>
              </a:ext>
            </a:extLst>
          </p:cNvPr>
          <p:cNvSpPr txBox="1"/>
          <p:nvPr/>
        </p:nvSpPr>
        <p:spPr>
          <a:xfrm>
            <a:off x="9560898" y="6369268"/>
            <a:ext cx="2444900" cy="261610"/>
          </a:xfrm>
          <a:prstGeom prst="rect">
            <a:avLst/>
          </a:prstGeom>
          <a:noFill/>
        </p:spPr>
        <p:txBody>
          <a:bodyPr wrap="none" rtlCol="0">
            <a:spAutoFit/>
          </a:bodyPr>
          <a:lstStyle/>
          <a:p>
            <a:r>
              <a:rPr lang="en-US" sz="1100" dirty="0"/>
              <a:t>(Table is on page 23 in the textbook)</a:t>
            </a:r>
          </a:p>
        </p:txBody>
      </p:sp>
      <p:cxnSp>
        <p:nvCxnSpPr>
          <p:cNvPr id="6" name="Straight Connector 5">
            <a:extLst>
              <a:ext uri="{FF2B5EF4-FFF2-40B4-BE49-F238E27FC236}">
                <a16:creationId xmlns:a16="http://schemas.microsoft.com/office/drawing/2014/main" id="{D733C4A4-D98D-1040-AA6C-8B4F875FBBE2}"/>
              </a:ext>
            </a:extLst>
          </p:cNvPr>
          <p:cNvCxnSpPr/>
          <p:nvPr/>
        </p:nvCxnSpPr>
        <p:spPr>
          <a:xfrm>
            <a:off x="7275691" y="772510"/>
            <a:ext cx="0" cy="5256815"/>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776692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ounded Rectangle 11">
            <a:extLst>
              <a:ext uri="{FF2B5EF4-FFF2-40B4-BE49-F238E27FC236}">
                <a16:creationId xmlns:a16="http://schemas.microsoft.com/office/drawing/2014/main" id="{2770B5F4-AED0-4A3A-859D-B6239ED38A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03" y="643464"/>
            <a:ext cx="10905195" cy="5571072"/>
          </a:xfrm>
          <a:prstGeom prst="roundRect">
            <a:avLst>
              <a:gd name="adj" fmla="val 2403"/>
            </a:avLst>
          </a:prstGeom>
          <a:solidFill>
            <a:srgbClr val="FFFFFF"/>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E4E72E65-E9BA-834F-A5BC-4840290C73D8}"/>
              </a:ext>
            </a:extLst>
          </p:cNvPr>
          <p:cNvPicPr>
            <a:picLocks noChangeAspect="1"/>
          </p:cNvPicPr>
          <p:nvPr/>
        </p:nvPicPr>
        <p:blipFill>
          <a:blip r:embed="rId3"/>
          <a:stretch>
            <a:fillRect/>
          </a:stretch>
        </p:blipFill>
        <p:spPr>
          <a:xfrm>
            <a:off x="1679882" y="772510"/>
            <a:ext cx="4654363" cy="5442026"/>
          </a:xfrm>
          <a:prstGeom prst="rect">
            <a:avLst/>
          </a:prstGeom>
          <a:ln w="31750" cap="sq">
            <a:noFill/>
            <a:miter lim="800000"/>
          </a:ln>
        </p:spPr>
      </p:pic>
      <p:cxnSp>
        <p:nvCxnSpPr>
          <p:cNvPr id="4" name="Straight Connector 3">
            <a:extLst>
              <a:ext uri="{FF2B5EF4-FFF2-40B4-BE49-F238E27FC236}">
                <a16:creationId xmlns:a16="http://schemas.microsoft.com/office/drawing/2014/main" id="{5F15CE1A-BEF3-6843-9404-ADE8FC74C6E0}"/>
              </a:ext>
            </a:extLst>
          </p:cNvPr>
          <p:cNvCxnSpPr/>
          <p:nvPr/>
        </p:nvCxnSpPr>
        <p:spPr>
          <a:xfrm>
            <a:off x="1671145" y="772510"/>
            <a:ext cx="0" cy="528144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E52B341A-FD43-F742-A676-B86FC12A0962}"/>
              </a:ext>
            </a:extLst>
          </p:cNvPr>
          <p:cNvSpPr txBox="1"/>
          <p:nvPr/>
        </p:nvSpPr>
        <p:spPr>
          <a:xfrm>
            <a:off x="7298184" y="1781503"/>
            <a:ext cx="3286476" cy="2923877"/>
          </a:xfrm>
          <a:prstGeom prst="rect">
            <a:avLst/>
          </a:prstGeom>
          <a:noFill/>
        </p:spPr>
        <p:txBody>
          <a:bodyPr wrap="none" rtlCol="0">
            <a:spAutoFit/>
          </a:bodyPr>
          <a:lstStyle/>
          <a:p>
            <a:pPr algn="ctr"/>
            <a:r>
              <a:rPr lang="en-US" sz="4000" b="1" dirty="0">
                <a:solidFill>
                  <a:schemeClr val="bg1"/>
                </a:solidFill>
              </a:rPr>
              <a:t>Table 1.9</a:t>
            </a:r>
          </a:p>
          <a:p>
            <a:pPr algn="ctr"/>
            <a:endParaRPr lang="en-US" sz="3200" b="1" dirty="0">
              <a:solidFill>
                <a:schemeClr val="bg1"/>
              </a:solidFill>
            </a:endParaRPr>
          </a:p>
          <a:p>
            <a:pPr algn="ctr"/>
            <a:r>
              <a:rPr lang="en-US" sz="2800" b="1" dirty="0">
                <a:solidFill>
                  <a:schemeClr val="bg1"/>
                </a:solidFill>
              </a:rPr>
              <a:t>Cybersecurity </a:t>
            </a:r>
          </a:p>
          <a:p>
            <a:pPr algn="ctr"/>
            <a:r>
              <a:rPr lang="en-US" sz="2800" b="1" dirty="0">
                <a:solidFill>
                  <a:schemeClr val="bg1"/>
                </a:solidFill>
              </a:rPr>
              <a:t>Framework</a:t>
            </a:r>
          </a:p>
          <a:p>
            <a:pPr algn="ctr"/>
            <a:r>
              <a:rPr lang="en-US" sz="2800" b="1" dirty="0">
                <a:solidFill>
                  <a:schemeClr val="bg1"/>
                </a:solidFill>
              </a:rPr>
              <a:t>Implementation </a:t>
            </a:r>
          </a:p>
          <a:p>
            <a:pPr algn="ctr"/>
            <a:r>
              <a:rPr lang="en-US" sz="2800" b="1" dirty="0">
                <a:solidFill>
                  <a:schemeClr val="bg1"/>
                </a:solidFill>
              </a:rPr>
              <a:t>Tiers</a:t>
            </a:r>
          </a:p>
        </p:txBody>
      </p:sp>
      <p:sp>
        <p:nvSpPr>
          <p:cNvPr id="8" name="TextBox 7">
            <a:extLst>
              <a:ext uri="{FF2B5EF4-FFF2-40B4-BE49-F238E27FC236}">
                <a16:creationId xmlns:a16="http://schemas.microsoft.com/office/drawing/2014/main" id="{40FE4853-F785-514C-A378-F5684AA6DA77}"/>
              </a:ext>
            </a:extLst>
          </p:cNvPr>
          <p:cNvSpPr txBox="1"/>
          <p:nvPr/>
        </p:nvSpPr>
        <p:spPr>
          <a:xfrm>
            <a:off x="9340181" y="6448096"/>
            <a:ext cx="2651688" cy="261610"/>
          </a:xfrm>
          <a:prstGeom prst="rect">
            <a:avLst/>
          </a:prstGeom>
          <a:noFill/>
        </p:spPr>
        <p:txBody>
          <a:bodyPr wrap="none" rtlCol="0">
            <a:spAutoFit/>
          </a:bodyPr>
          <a:lstStyle/>
          <a:p>
            <a:r>
              <a:rPr lang="en-US" sz="1100" dirty="0"/>
              <a:t>(Table is on page 24-25 in the textbook)</a:t>
            </a:r>
          </a:p>
        </p:txBody>
      </p:sp>
    </p:spTree>
    <p:extLst>
      <p:ext uri="{BB962C8B-B14F-4D97-AF65-F5344CB8AC3E}">
        <p14:creationId xmlns:p14="http://schemas.microsoft.com/office/powerpoint/2010/main" val="33824441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5A6C80-4B81-4744-95EE-53C5C03E9BC8}"/>
              </a:ext>
            </a:extLst>
          </p:cNvPr>
          <p:cNvSpPr>
            <a:spLocks noGrp="1"/>
          </p:cNvSpPr>
          <p:nvPr>
            <p:ph type="title"/>
          </p:nvPr>
        </p:nvSpPr>
        <p:spPr>
          <a:xfrm>
            <a:off x="740979" y="2249214"/>
            <a:ext cx="4406462" cy="1600200"/>
          </a:xfrm>
        </p:spPr>
        <p:txBody>
          <a:bodyPr/>
          <a:lstStyle/>
          <a:p>
            <a:r>
              <a:rPr lang="en-US" dirty="0"/>
              <a:t>countermeasure</a:t>
            </a:r>
          </a:p>
        </p:txBody>
      </p:sp>
      <p:sp>
        <p:nvSpPr>
          <p:cNvPr id="3" name="Content Placeholder 2">
            <a:extLst>
              <a:ext uri="{FF2B5EF4-FFF2-40B4-BE49-F238E27FC236}">
                <a16:creationId xmlns:a16="http://schemas.microsoft.com/office/drawing/2014/main" id="{4C1B0928-C685-FD4E-84D2-7394AEA5C3CC}"/>
              </a:ext>
            </a:extLst>
          </p:cNvPr>
          <p:cNvSpPr>
            <a:spLocks noGrp="1"/>
          </p:cNvSpPr>
          <p:nvPr>
            <p:ph idx="1"/>
          </p:nvPr>
        </p:nvSpPr>
        <p:spPr>
          <a:xfrm>
            <a:off x="6416565" y="794055"/>
            <a:ext cx="4840014" cy="5471925"/>
          </a:xfrm>
        </p:spPr>
        <p:txBody>
          <a:bodyPr/>
          <a:lstStyle/>
          <a:p>
            <a:pPr marL="0" indent="0">
              <a:spcAft>
                <a:spcPts val="1200"/>
              </a:spcAft>
              <a:buNone/>
            </a:pPr>
            <a:r>
              <a:rPr lang="en-US" sz="2800" dirty="0"/>
              <a:t>An action, a device, a procedure, or a technique that reduces a threat, a vulnerability, or an attack by eliminating or preventing it, by minimizing the harm it can cause, or by discovering and reporting it so that corrective action can be taken </a:t>
            </a:r>
          </a:p>
          <a:p>
            <a:endParaRPr lang="en-US" dirty="0"/>
          </a:p>
        </p:txBody>
      </p:sp>
    </p:spTree>
    <p:extLst>
      <p:ext uri="{BB962C8B-B14F-4D97-AF65-F5344CB8AC3E}">
        <p14:creationId xmlns:p14="http://schemas.microsoft.com/office/powerpoint/2010/main" val="21051480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EB7348-7BEE-FEC9-8CFC-DF4B9FF743BB}"/>
              </a:ext>
            </a:extLst>
          </p:cNvPr>
          <p:cNvSpPr>
            <a:spLocks noGrp="1"/>
          </p:cNvSpPr>
          <p:nvPr>
            <p:ph type="title"/>
          </p:nvPr>
        </p:nvSpPr>
        <p:spPr/>
        <p:txBody>
          <a:bodyPr/>
          <a:lstStyle/>
          <a:p>
            <a:r>
              <a:rPr lang="en-US" dirty="0"/>
              <a:t>Course Disclaimer</a:t>
            </a:r>
          </a:p>
        </p:txBody>
      </p:sp>
      <p:sp>
        <p:nvSpPr>
          <p:cNvPr id="3" name="Content Placeholder 2">
            <a:extLst>
              <a:ext uri="{FF2B5EF4-FFF2-40B4-BE49-F238E27FC236}">
                <a16:creationId xmlns:a16="http://schemas.microsoft.com/office/drawing/2014/main" id="{E0D87993-27CF-63A5-1849-F5A82A3774A7}"/>
              </a:ext>
            </a:extLst>
          </p:cNvPr>
          <p:cNvSpPr>
            <a:spLocks noGrp="1"/>
          </p:cNvSpPr>
          <p:nvPr>
            <p:ph idx="1"/>
          </p:nvPr>
        </p:nvSpPr>
        <p:spPr/>
        <p:txBody>
          <a:bodyPr/>
          <a:lstStyle/>
          <a:p>
            <a:r>
              <a:rPr lang="en-US" dirty="0"/>
              <a:t>This course is not designed towards a specific security certification</a:t>
            </a:r>
          </a:p>
          <a:p>
            <a:r>
              <a:rPr lang="en-US" dirty="0"/>
              <a:t>The cybersecurity career field is extremely diverse &amp; opportunities exist in nearly every industry.</a:t>
            </a:r>
          </a:p>
          <a:p>
            <a:r>
              <a:rPr lang="en-US" dirty="0"/>
              <a:t>This course is intended to provide a baseline introduction to the fundamentals and understandings required to pursue further study and interest in the cybersecurity field.  </a:t>
            </a:r>
          </a:p>
        </p:txBody>
      </p:sp>
    </p:spTree>
    <p:extLst>
      <p:ext uri="{BB962C8B-B14F-4D97-AF65-F5344CB8AC3E}">
        <p14:creationId xmlns:p14="http://schemas.microsoft.com/office/powerpoint/2010/main" val="388575930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58B42F-6383-D946-A3D6-F9CFCA3940E5}"/>
              </a:ext>
            </a:extLst>
          </p:cNvPr>
          <p:cNvSpPr>
            <a:spLocks noGrp="1"/>
          </p:cNvSpPr>
          <p:nvPr>
            <p:ph type="title"/>
          </p:nvPr>
        </p:nvSpPr>
        <p:spPr/>
        <p:txBody>
          <a:bodyPr/>
          <a:lstStyle/>
          <a:p>
            <a:r>
              <a:rPr lang="en-US" dirty="0" err="1"/>
              <a:t>Nist</a:t>
            </a:r>
            <a:r>
              <a:rPr lang="en-US" dirty="0"/>
              <a:t> security documents</a:t>
            </a:r>
          </a:p>
        </p:txBody>
      </p:sp>
      <p:sp>
        <p:nvSpPr>
          <p:cNvPr id="3" name="Content Placeholder 2">
            <a:extLst>
              <a:ext uri="{FF2B5EF4-FFF2-40B4-BE49-F238E27FC236}">
                <a16:creationId xmlns:a16="http://schemas.microsoft.com/office/drawing/2014/main" id="{20556319-2CD5-0B47-A512-5AA9BD371F5B}"/>
              </a:ext>
            </a:extLst>
          </p:cNvPr>
          <p:cNvSpPr>
            <a:spLocks noGrp="1"/>
          </p:cNvSpPr>
          <p:nvPr>
            <p:ph idx="1"/>
          </p:nvPr>
        </p:nvSpPr>
        <p:spPr>
          <a:xfrm>
            <a:off x="685800" y="2194560"/>
            <a:ext cx="10820400" cy="4285068"/>
          </a:xfrm>
        </p:spPr>
        <p:txBody>
          <a:bodyPr>
            <a:normAutofit/>
          </a:bodyPr>
          <a:lstStyle/>
          <a:p>
            <a:r>
              <a:rPr lang="en-US" dirty="0"/>
              <a:t>SP 800-53, </a:t>
            </a:r>
            <a:r>
              <a:rPr lang="en-US" i="1" dirty="0"/>
              <a:t>Security and Privacy Controls for Federal Information Systems and Organizations </a:t>
            </a:r>
            <a:r>
              <a:rPr lang="en-US" dirty="0"/>
              <a:t>is by far the most significant document</a:t>
            </a:r>
          </a:p>
          <a:p>
            <a:r>
              <a:rPr lang="en-US" dirty="0"/>
              <a:t>This document lists management, operational, and technical safeguards or countermeasures prescribed for an information system to protect the confidentiality, integrity, and availability of the system and its information</a:t>
            </a:r>
          </a:p>
          <a:p>
            <a:r>
              <a:rPr lang="en-US" dirty="0"/>
              <a:t>Although intended for U.S. government systems, it is of equal applicability to IT systems in any organization</a:t>
            </a:r>
          </a:p>
          <a:p>
            <a:r>
              <a:rPr lang="en-US" dirty="0"/>
              <a:t>State-of-the-practice security controls and control enhancements have been integrated into the latest revision (2013) to address the evolving technology and threat space</a:t>
            </a:r>
          </a:p>
          <a:p>
            <a:r>
              <a:rPr lang="en-US" dirty="0"/>
              <a:t>The revision also features eight new families of privacy controls that are based on the internationally accepted fair information practice principles</a:t>
            </a:r>
          </a:p>
        </p:txBody>
      </p:sp>
    </p:spTree>
    <p:extLst>
      <p:ext uri="{BB962C8B-B14F-4D97-AF65-F5344CB8AC3E}">
        <p14:creationId xmlns:p14="http://schemas.microsoft.com/office/powerpoint/2010/main" val="289043041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05C32A6-EBCF-7842-A60F-AD3B0CF73CAE}"/>
              </a:ext>
            </a:extLst>
          </p:cNvPr>
          <p:cNvSpPr>
            <a:spLocks noGrp="1"/>
          </p:cNvSpPr>
          <p:nvPr>
            <p:ph idx="1"/>
          </p:nvPr>
        </p:nvSpPr>
        <p:spPr>
          <a:xfrm>
            <a:off x="701565" y="993228"/>
            <a:ext cx="10820400" cy="6243145"/>
          </a:xfrm>
        </p:spPr>
        <p:txBody>
          <a:bodyPr>
            <a:normAutofit fontScale="47500" lnSpcReduction="20000"/>
          </a:bodyPr>
          <a:lstStyle/>
          <a:p>
            <a:pPr marL="0" indent="0">
              <a:buNone/>
            </a:pPr>
            <a:r>
              <a:rPr lang="en-US" sz="3600" dirty="0"/>
              <a:t>Other documents of special interest include: </a:t>
            </a:r>
          </a:p>
          <a:p>
            <a:pPr marL="0" indent="0">
              <a:buNone/>
            </a:pPr>
            <a:endParaRPr lang="en-US" dirty="0"/>
          </a:p>
          <a:p>
            <a:pPr fontAlgn="auto">
              <a:lnSpc>
                <a:spcPct val="140000"/>
              </a:lnSpc>
              <a:spcAft>
                <a:spcPts val="1800"/>
              </a:spcAft>
            </a:pPr>
            <a:r>
              <a:rPr lang="en-US" sz="2500" b="1" dirty="0"/>
              <a:t>FIPS 200, </a:t>
            </a:r>
            <a:r>
              <a:rPr lang="en-US" sz="2500" b="1" i="1" dirty="0"/>
              <a:t>Minimum Security Requirements for Federal Information and Information Systems </a:t>
            </a:r>
            <a:r>
              <a:rPr lang="en-US" sz="2500" b="1" dirty="0"/>
              <a:t>(2006): </a:t>
            </a:r>
            <a:r>
              <a:rPr lang="en-US" sz="2500" dirty="0"/>
              <a:t>Specifies minimum security requirements in 17 security-related areas with regard to protecting the confidentiality, integrity, and availability of federal information systems and the information processed, stored, and transmitted by those systems. </a:t>
            </a:r>
          </a:p>
          <a:p>
            <a:pPr fontAlgn="auto">
              <a:lnSpc>
                <a:spcPct val="140000"/>
              </a:lnSpc>
              <a:spcAft>
                <a:spcPts val="1800"/>
              </a:spcAft>
            </a:pPr>
            <a:r>
              <a:rPr lang="en-US" sz="2500" b="1" dirty="0"/>
              <a:t>SP 800-100, </a:t>
            </a:r>
            <a:r>
              <a:rPr lang="en-US" sz="2500" b="1" i="1" dirty="0"/>
              <a:t>Information Security Handbook: A Guide for Managers </a:t>
            </a:r>
            <a:r>
              <a:rPr lang="en-US" sz="2500" b="1" dirty="0"/>
              <a:t>(2006): </a:t>
            </a:r>
            <a:r>
              <a:rPr lang="en-US" sz="2500" dirty="0"/>
              <a:t>Provides a broad overview of information security program elements to assist managers in understanding how to establish and implement an information security program. Its topical coverage overlaps considerably with ISO 27002. </a:t>
            </a:r>
          </a:p>
          <a:p>
            <a:pPr fontAlgn="auto">
              <a:lnSpc>
                <a:spcPct val="140000"/>
              </a:lnSpc>
              <a:spcAft>
                <a:spcPts val="1800"/>
              </a:spcAft>
            </a:pPr>
            <a:r>
              <a:rPr lang="en-US" sz="2500" b="1" dirty="0"/>
              <a:t>SP 800-55, </a:t>
            </a:r>
            <a:r>
              <a:rPr lang="en-US" sz="2500" b="1" i="1" dirty="0"/>
              <a:t>Performance Measurement Guide for Information Security </a:t>
            </a:r>
            <a:r>
              <a:rPr lang="en-US" sz="2500" b="1" dirty="0"/>
              <a:t>(2008): </a:t>
            </a:r>
            <a:r>
              <a:rPr lang="en-US" sz="2500" dirty="0"/>
              <a:t>Provides guidance on how an organization, through the use of metrics, identifies the adequacy of in-place security controls, policies, and procedures. </a:t>
            </a:r>
          </a:p>
          <a:p>
            <a:pPr fontAlgn="auto">
              <a:lnSpc>
                <a:spcPct val="140000"/>
              </a:lnSpc>
              <a:spcAft>
                <a:spcPts val="1800"/>
              </a:spcAft>
            </a:pPr>
            <a:r>
              <a:rPr lang="en-US" sz="2500" b="1" dirty="0"/>
              <a:t>SP 800-27, </a:t>
            </a:r>
            <a:r>
              <a:rPr lang="en-US" sz="2500" b="1" i="1" dirty="0"/>
              <a:t>Engineering Principles for Information Technology Security:</a:t>
            </a:r>
            <a:br>
              <a:rPr lang="en-US" sz="2500" b="1" i="1" dirty="0"/>
            </a:br>
            <a:r>
              <a:rPr lang="en-US" sz="2500" b="1" i="1" dirty="0"/>
              <a:t>A Baseline for Achieving Security </a:t>
            </a:r>
            <a:r>
              <a:rPr lang="en-US" sz="2500" b="1" dirty="0"/>
              <a:t>(2004): </a:t>
            </a:r>
            <a:r>
              <a:rPr lang="en-US" sz="2500" dirty="0"/>
              <a:t>Presents a list of system-level security principles to be considered in the design, development, and operation of an information system. </a:t>
            </a:r>
          </a:p>
          <a:p>
            <a:pPr fontAlgn="auto">
              <a:lnSpc>
                <a:spcPct val="140000"/>
              </a:lnSpc>
              <a:spcAft>
                <a:spcPts val="1800"/>
              </a:spcAft>
            </a:pPr>
            <a:r>
              <a:rPr lang="en-US" sz="2500" b="1" dirty="0"/>
              <a:t>SP 800-12, </a:t>
            </a:r>
            <a:r>
              <a:rPr lang="en-US" sz="2500" b="1" i="1" dirty="0"/>
              <a:t>Introduction to Information Security</a:t>
            </a:r>
            <a:r>
              <a:rPr lang="en-US" sz="2500" b="1" dirty="0"/>
              <a:t>, (2017): </a:t>
            </a:r>
            <a:r>
              <a:rPr lang="en-US" sz="2500" dirty="0"/>
              <a:t>Provides an outstanding introduction to the topic of information security. </a:t>
            </a:r>
          </a:p>
          <a:p>
            <a:pPr fontAlgn="auto">
              <a:lnSpc>
                <a:spcPct val="140000"/>
              </a:lnSpc>
              <a:spcAft>
                <a:spcPts val="1800"/>
              </a:spcAft>
            </a:pPr>
            <a:r>
              <a:rPr lang="en-US" sz="2500" b="1" dirty="0"/>
              <a:t>SP 800-144, </a:t>
            </a:r>
            <a:r>
              <a:rPr lang="en-US" sz="2500" b="1" i="1" dirty="0"/>
              <a:t>Guidelines on Security and Privacy in Public Cloud Computing</a:t>
            </a:r>
            <a:r>
              <a:rPr lang="en-US" sz="2500" b="1" dirty="0"/>
              <a:t>: </a:t>
            </a:r>
            <a:r>
              <a:rPr lang="en-US" sz="2500" dirty="0"/>
              <a:t>Addresses the important security/privacy issues involved in moving data and applications to the cloud. </a:t>
            </a:r>
          </a:p>
          <a:p>
            <a:endParaRPr lang="en-US" dirty="0"/>
          </a:p>
        </p:txBody>
      </p:sp>
    </p:spTree>
    <p:extLst>
      <p:ext uri="{BB962C8B-B14F-4D97-AF65-F5344CB8AC3E}">
        <p14:creationId xmlns:p14="http://schemas.microsoft.com/office/powerpoint/2010/main" val="187770084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DFB7E-1296-F84B-9C76-60C6EB2DA10D}"/>
              </a:ext>
            </a:extLst>
          </p:cNvPr>
          <p:cNvSpPr>
            <a:spLocks noGrp="1"/>
          </p:cNvSpPr>
          <p:nvPr>
            <p:ph type="title"/>
          </p:nvPr>
        </p:nvSpPr>
        <p:spPr>
          <a:xfrm>
            <a:off x="1679028" y="1760482"/>
            <a:ext cx="4114800" cy="1600200"/>
          </a:xfrm>
        </p:spPr>
        <p:txBody>
          <a:bodyPr/>
          <a:lstStyle/>
          <a:p>
            <a:r>
              <a:rPr lang="en-US" dirty="0"/>
              <a:t>attack</a:t>
            </a:r>
          </a:p>
        </p:txBody>
      </p:sp>
      <p:sp>
        <p:nvSpPr>
          <p:cNvPr id="3" name="Content Placeholder 2">
            <a:extLst>
              <a:ext uri="{FF2B5EF4-FFF2-40B4-BE49-F238E27FC236}">
                <a16:creationId xmlns:a16="http://schemas.microsoft.com/office/drawing/2014/main" id="{F28B2F7D-7C92-FE49-96FB-816C7AA3028D}"/>
              </a:ext>
            </a:extLst>
          </p:cNvPr>
          <p:cNvSpPr>
            <a:spLocks noGrp="1"/>
          </p:cNvSpPr>
          <p:nvPr>
            <p:ph idx="1"/>
          </p:nvPr>
        </p:nvSpPr>
        <p:spPr>
          <a:xfrm>
            <a:off x="6290441" y="746759"/>
            <a:ext cx="5060732" cy="5471925"/>
          </a:xfrm>
        </p:spPr>
        <p:txBody>
          <a:bodyPr/>
          <a:lstStyle/>
          <a:p>
            <a:pPr marL="0" indent="0">
              <a:buNone/>
            </a:pPr>
            <a:r>
              <a:rPr lang="en-US" sz="2800" dirty="0"/>
              <a:t>Any kind of malicious activity that attempts to collect, disrupt, deny, degrade, or destroy information system resources or the information itself </a:t>
            </a:r>
          </a:p>
          <a:p>
            <a:endParaRPr lang="en-US" dirty="0"/>
          </a:p>
        </p:txBody>
      </p:sp>
    </p:spTree>
    <p:extLst>
      <p:ext uri="{BB962C8B-B14F-4D97-AF65-F5344CB8AC3E}">
        <p14:creationId xmlns:p14="http://schemas.microsoft.com/office/powerpoint/2010/main" val="212883890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17A69-B60B-144A-ABCD-CE15191B5F4C}"/>
              </a:ext>
            </a:extLst>
          </p:cNvPr>
          <p:cNvSpPr>
            <a:spLocks noGrp="1"/>
          </p:cNvSpPr>
          <p:nvPr>
            <p:ph type="title"/>
          </p:nvPr>
        </p:nvSpPr>
        <p:spPr>
          <a:xfrm>
            <a:off x="1839309" y="743877"/>
            <a:ext cx="9543393" cy="1293028"/>
          </a:xfrm>
        </p:spPr>
        <p:txBody>
          <a:bodyPr>
            <a:normAutofit fontScale="90000"/>
          </a:bodyPr>
          <a:lstStyle/>
          <a:p>
            <a:r>
              <a:rPr lang="en-US" dirty="0">
                <a:solidFill>
                  <a:srgbClr val="FFC000"/>
                </a:solidFill>
              </a:rPr>
              <a:t>The CIS critical security controls for effective cyber defense</a:t>
            </a:r>
          </a:p>
        </p:txBody>
      </p:sp>
      <p:sp>
        <p:nvSpPr>
          <p:cNvPr id="3" name="Content Placeholder 2">
            <a:extLst>
              <a:ext uri="{FF2B5EF4-FFF2-40B4-BE49-F238E27FC236}">
                <a16:creationId xmlns:a16="http://schemas.microsoft.com/office/drawing/2014/main" id="{835D6E20-950C-1F4A-A24C-385994352F2F}"/>
              </a:ext>
            </a:extLst>
          </p:cNvPr>
          <p:cNvSpPr>
            <a:spLocks noGrp="1"/>
          </p:cNvSpPr>
          <p:nvPr>
            <p:ph idx="1"/>
          </p:nvPr>
        </p:nvSpPr>
        <p:spPr>
          <a:xfrm>
            <a:off x="764627" y="2241856"/>
            <a:ext cx="10820400" cy="4332364"/>
          </a:xfrm>
        </p:spPr>
        <p:txBody>
          <a:bodyPr/>
          <a:lstStyle/>
          <a:p>
            <a:r>
              <a:rPr lang="en-US" dirty="0"/>
              <a:t>The Center for Internet Security (CIS) is a nonprofit community of organizations and individuals seeking actionable security resources</a:t>
            </a:r>
          </a:p>
          <a:p>
            <a:r>
              <a:rPr lang="en-US" dirty="0"/>
              <a:t>The CIS identifies specific security techniques and practices that the CIS group of experts agree are important</a:t>
            </a:r>
          </a:p>
          <a:p>
            <a:r>
              <a:rPr lang="en-US" dirty="0"/>
              <a:t>A major contribution of CIS is The CIS Critical Security Controls for Effective Cyber Defense (CSC)</a:t>
            </a:r>
          </a:p>
          <a:p>
            <a:pPr lvl="1"/>
            <a:r>
              <a:rPr lang="en-US" dirty="0"/>
              <a:t>CSC focuses on the most fundamental and valuable actions that every enterprise should take</a:t>
            </a:r>
          </a:p>
          <a:p>
            <a:pPr lvl="1"/>
            <a:r>
              <a:rPr lang="en-US" dirty="0"/>
              <a:t>CSC is not simply a list of controls that might be useful but a source that can be used to guide implementation of policy</a:t>
            </a:r>
          </a:p>
          <a:p>
            <a:pPr lvl="1"/>
            <a:r>
              <a:rPr lang="en-US" dirty="0"/>
              <a:t>Controls listed in the CSC are designed to be the most effective and specific technical measures available to detect, prevent, respond to, and mitigate damage from the most common to the most advanced  attacks</a:t>
            </a:r>
          </a:p>
          <a:p>
            <a:endParaRPr lang="en-US" dirty="0"/>
          </a:p>
        </p:txBody>
      </p:sp>
    </p:spTree>
    <p:extLst>
      <p:ext uri="{BB962C8B-B14F-4D97-AF65-F5344CB8AC3E}">
        <p14:creationId xmlns:p14="http://schemas.microsoft.com/office/powerpoint/2010/main" val="305150586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ounded Rectangle 11">
            <a:extLst>
              <a:ext uri="{FF2B5EF4-FFF2-40B4-BE49-F238E27FC236}">
                <a16:creationId xmlns:a16="http://schemas.microsoft.com/office/drawing/2014/main" id="{2770B5F4-AED0-4A3A-859D-B6239ED38A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03" y="643464"/>
            <a:ext cx="10905195" cy="5571072"/>
          </a:xfrm>
          <a:prstGeom prst="roundRect">
            <a:avLst>
              <a:gd name="adj" fmla="val 2403"/>
            </a:avLst>
          </a:prstGeom>
          <a:solidFill>
            <a:srgbClr val="FFFFFF"/>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923A87D8-CE54-934E-9263-24E70BAA2A2D}"/>
              </a:ext>
            </a:extLst>
          </p:cNvPr>
          <p:cNvPicPr>
            <a:picLocks noChangeAspect="1"/>
          </p:cNvPicPr>
          <p:nvPr/>
        </p:nvPicPr>
        <p:blipFill>
          <a:blip r:embed="rId3"/>
          <a:stretch>
            <a:fillRect/>
          </a:stretch>
        </p:blipFill>
        <p:spPr>
          <a:xfrm>
            <a:off x="1198260" y="930165"/>
            <a:ext cx="7579356" cy="5410495"/>
          </a:xfrm>
          <a:prstGeom prst="rect">
            <a:avLst/>
          </a:prstGeom>
          <a:ln w="31750" cap="sq">
            <a:noFill/>
            <a:miter lim="800000"/>
          </a:ln>
        </p:spPr>
      </p:pic>
      <p:cxnSp>
        <p:nvCxnSpPr>
          <p:cNvPr id="4" name="Straight Connector 3">
            <a:extLst>
              <a:ext uri="{FF2B5EF4-FFF2-40B4-BE49-F238E27FC236}">
                <a16:creationId xmlns:a16="http://schemas.microsoft.com/office/drawing/2014/main" id="{E5FEAC9D-80C0-0F4D-AF9B-5A3A2BD9A4A4}"/>
              </a:ext>
            </a:extLst>
          </p:cNvPr>
          <p:cNvCxnSpPr>
            <a:cxnSpLocks/>
          </p:cNvCxnSpPr>
          <p:nvPr/>
        </p:nvCxnSpPr>
        <p:spPr>
          <a:xfrm>
            <a:off x="1182414" y="898634"/>
            <a:ext cx="15846" cy="5202621"/>
          </a:xfrm>
          <a:prstGeom prst="line">
            <a:avLst/>
          </a:prstGeom>
        </p:spPr>
        <p:style>
          <a:lnRef idx="1">
            <a:schemeClr val="dk1"/>
          </a:lnRef>
          <a:fillRef idx="0">
            <a:schemeClr val="dk1"/>
          </a:fillRef>
          <a:effectRef idx="0">
            <a:schemeClr val="dk1"/>
          </a:effectRef>
          <a:fontRef idx="minor">
            <a:schemeClr val="tx1"/>
          </a:fontRef>
        </p:style>
      </p:cxnSp>
      <p:sp>
        <p:nvSpPr>
          <p:cNvPr id="6" name="TextBox 5">
            <a:extLst>
              <a:ext uri="{FF2B5EF4-FFF2-40B4-BE49-F238E27FC236}">
                <a16:creationId xmlns:a16="http://schemas.microsoft.com/office/drawing/2014/main" id="{8021D9DA-273B-D144-861A-BC398E52CF13}"/>
              </a:ext>
            </a:extLst>
          </p:cNvPr>
          <p:cNvSpPr txBox="1"/>
          <p:nvPr/>
        </p:nvSpPr>
        <p:spPr>
          <a:xfrm>
            <a:off x="9031424" y="828288"/>
            <a:ext cx="2263366" cy="5386090"/>
          </a:xfrm>
          <a:prstGeom prst="rect">
            <a:avLst/>
          </a:prstGeom>
          <a:noFill/>
        </p:spPr>
        <p:txBody>
          <a:bodyPr wrap="square" rtlCol="0">
            <a:spAutoFit/>
          </a:bodyPr>
          <a:lstStyle/>
          <a:p>
            <a:pPr algn="ctr"/>
            <a:r>
              <a:rPr lang="en-US" sz="3200" b="1" dirty="0">
                <a:solidFill>
                  <a:schemeClr val="bg1"/>
                </a:solidFill>
              </a:rPr>
              <a:t>Table 1.10 </a:t>
            </a:r>
          </a:p>
          <a:p>
            <a:pPr algn="ctr"/>
            <a:endParaRPr lang="en-US" sz="3200" b="1" dirty="0">
              <a:solidFill>
                <a:schemeClr val="bg1"/>
              </a:solidFill>
            </a:endParaRPr>
          </a:p>
          <a:p>
            <a:pPr algn="ctr"/>
            <a:r>
              <a:rPr lang="en-US" sz="2800" b="1" dirty="0">
                <a:solidFill>
                  <a:schemeClr val="bg1"/>
                </a:solidFill>
              </a:rPr>
              <a:t>The CIS</a:t>
            </a:r>
          </a:p>
          <a:p>
            <a:pPr algn="ctr"/>
            <a:r>
              <a:rPr lang="en-US" sz="2800" b="1" dirty="0">
                <a:solidFill>
                  <a:schemeClr val="bg1"/>
                </a:solidFill>
              </a:rPr>
              <a:t>Critical Security </a:t>
            </a:r>
          </a:p>
          <a:p>
            <a:pPr algn="ctr"/>
            <a:r>
              <a:rPr lang="en-US" sz="2800" b="1" dirty="0">
                <a:solidFill>
                  <a:schemeClr val="bg1"/>
                </a:solidFill>
              </a:rPr>
              <a:t>Controls List of </a:t>
            </a:r>
          </a:p>
          <a:p>
            <a:pPr algn="ctr"/>
            <a:r>
              <a:rPr lang="en-US" sz="2800" b="1" dirty="0">
                <a:solidFill>
                  <a:schemeClr val="bg1"/>
                </a:solidFill>
              </a:rPr>
              <a:t>Controls for Effective Cyber Defense</a:t>
            </a:r>
          </a:p>
        </p:txBody>
      </p:sp>
    </p:spTree>
    <p:extLst>
      <p:ext uri="{BB962C8B-B14F-4D97-AF65-F5344CB8AC3E}">
        <p14:creationId xmlns:p14="http://schemas.microsoft.com/office/powerpoint/2010/main" val="281125391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384162B-7F71-59C7-9C58-F98CF7F804B3}"/>
              </a:ext>
            </a:extLst>
          </p:cNvPr>
          <p:cNvPicPr>
            <a:picLocks noChangeAspect="1"/>
          </p:cNvPicPr>
          <p:nvPr/>
        </p:nvPicPr>
        <p:blipFill>
          <a:blip r:embed="rId2"/>
          <a:stretch>
            <a:fillRect/>
          </a:stretch>
        </p:blipFill>
        <p:spPr>
          <a:xfrm>
            <a:off x="163151" y="0"/>
            <a:ext cx="11865698" cy="6858000"/>
          </a:xfrm>
          <a:prstGeom prst="rect">
            <a:avLst/>
          </a:prstGeom>
        </p:spPr>
      </p:pic>
    </p:spTree>
    <p:extLst>
      <p:ext uri="{BB962C8B-B14F-4D97-AF65-F5344CB8AC3E}">
        <p14:creationId xmlns:p14="http://schemas.microsoft.com/office/powerpoint/2010/main" val="407704290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CB784B-3A0A-9246-9B5B-4B6874A41134}"/>
              </a:ext>
            </a:extLst>
          </p:cNvPr>
          <p:cNvSpPr>
            <a:spLocks noGrp="1"/>
          </p:cNvSpPr>
          <p:nvPr>
            <p:ph type="title"/>
          </p:nvPr>
        </p:nvSpPr>
        <p:spPr>
          <a:xfrm>
            <a:off x="334583" y="249037"/>
            <a:ext cx="10820400" cy="1406344"/>
          </a:xfrm>
        </p:spPr>
        <p:txBody>
          <a:bodyPr/>
          <a:lstStyle/>
          <a:p>
            <a:r>
              <a:rPr lang="en-US" dirty="0">
                <a:solidFill>
                  <a:schemeClr val="accent5">
                    <a:lumMod val="60000"/>
                    <a:lumOff val="40000"/>
                  </a:schemeClr>
                </a:solidFill>
              </a:rPr>
              <a:t>Critical security controls</a:t>
            </a:r>
          </a:p>
        </p:txBody>
      </p:sp>
      <p:sp>
        <p:nvSpPr>
          <p:cNvPr id="4" name="TextBox 3">
            <a:extLst>
              <a:ext uri="{FF2B5EF4-FFF2-40B4-BE49-F238E27FC236}">
                <a16:creationId xmlns:a16="http://schemas.microsoft.com/office/drawing/2014/main" id="{4FD38710-FDE7-A840-B3F3-86013FB44AD1}"/>
              </a:ext>
            </a:extLst>
          </p:cNvPr>
          <p:cNvSpPr txBox="1"/>
          <p:nvPr/>
        </p:nvSpPr>
        <p:spPr>
          <a:xfrm>
            <a:off x="334583" y="1387366"/>
            <a:ext cx="10228314" cy="3447098"/>
          </a:xfrm>
          <a:prstGeom prst="rect">
            <a:avLst/>
          </a:prstGeom>
          <a:noFill/>
        </p:spPr>
        <p:txBody>
          <a:bodyPr wrap="square" rtlCol="0">
            <a:spAutoFit/>
          </a:bodyPr>
          <a:lstStyle/>
          <a:p>
            <a:pPr marL="285750" indent="-285750">
              <a:buFont typeface="Arial" panose="020B0604020202020204" pitchFamily="34" charset="0"/>
              <a:buChar char="•"/>
            </a:pPr>
            <a:r>
              <a:rPr lang="en-US" sz="2400" dirty="0"/>
              <a:t>Each control section includes the following:</a:t>
            </a:r>
          </a:p>
          <a:p>
            <a:endParaRPr lang="en-US" sz="2400" dirty="0"/>
          </a:p>
          <a:p>
            <a:pPr marL="742950" lvl="1" indent="-285750">
              <a:spcAft>
                <a:spcPts val="1200"/>
              </a:spcAft>
              <a:buFont typeface="Arial" panose="020B0604020202020204" pitchFamily="34" charset="0"/>
              <a:buChar char="•"/>
            </a:pPr>
            <a:r>
              <a:rPr lang="en-US" sz="2000" dirty="0"/>
              <a:t>A description of the importance of the control in blocking or identifying the presence of attacks and an explanation of how attackers actively exploit the absence of this control</a:t>
            </a:r>
          </a:p>
          <a:p>
            <a:pPr marL="742950" lvl="1" indent="-285750">
              <a:spcAft>
                <a:spcPts val="1200"/>
              </a:spcAft>
              <a:buFont typeface="Arial" panose="020B0604020202020204" pitchFamily="34" charset="0"/>
              <a:buChar char="•"/>
            </a:pPr>
            <a:r>
              <a:rPr lang="en-US" sz="2000" dirty="0"/>
              <a:t>A chart of the specific actions, called sub-controls, that organizations are taking to implement, automate, and measure the effectiveness of this control</a:t>
            </a:r>
          </a:p>
          <a:p>
            <a:pPr marL="742950" lvl="1" indent="-285750">
              <a:spcAft>
                <a:spcPts val="1200"/>
              </a:spcAft>
              <a:buFont typeface="Arial" panose="020B0604020202020204" pitchFamily="34" charset="0"/>
              <a:buChar char="•"/>
            </a:pPr>
            <a:r>
              <a:rPr lang="en-US" sz="2000" dirty="0"/>
              <a:t>Procedures and tools that enable implementation and automation</a:t>
            </a:r>
          </a:p>
          <a:p>
            <a:pPr marL="742950" lvl="1" indent="-285750">
              <a:spcAft>
                <a:spcPts val="1200"/>
              </a:spcAft>
              <a:buFont typeface="Arial" panose="020B0604020202020204" pitchFamily="34" charset="0"/>
              <a:buChar char="•"/>
            </a:pPr>
            <a:r>
              <a:rPr lang="en-US" sz="2000" dirty="0"/>
              <a:t>Sample entity relationship diagrams that show components of implementation</a:t>
            </a:r>
          </a:p>
        </p:txBody>
      </p:sp>
    </p:spTree>
    <p:extLst>
      <p:ext uri="{BB962C8B-B14F-4D97-AF65-F5344CB8AC3E}">
        <p14:creationId xmlns:p14="http://schemas.microsoft.com/office/powerpoint/2010/main" val="148355711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F03A5A-5C08-7E42-B84B-0D464890F31A}"/>
              </a:ext>
            </a:extLst>
          </p:cNvPr>
          <p:cNvSpPr>
            <a:spLocks noGrp="1"/>
          </p:cNvSpPr>
          <p:nvPr>
            <p:ph type="title"/>
          </p:nvPr>
        </p:nvSpPr>
        <p:spPr/>
        <p:txBody>
          <a:bodyPr/>
          <a:lstStyle/>
          <a:p>
            <a:r>
              <a:rPr lang="en-US" dirty="0" err="1"/>
              <a:t>Cobit</a:t>
            </a:r>
            <a:r>
              <a:rPr lang="en-US" dirty="0"/>
              <a:t> 5 for information security</a:t>
            </a:r>
          </a:p>
        </p:txBody>
      </p:sp>
      <p:graphicFrame>
        <p:nvGraphicFramePr>
          <p:cNvPr id="5" name="Content Placeholder 4">
            <a:extLst>
              <a:ext uri="{FF2B5EF4-FFF2-40B4-BE49-F238E27FC236}">
                <a16:creationId xmlns:a16="http://schemas.microsoft.com/office/drawing/2014/main" id="{C0AFF9A3-F651-CF44-AFEB-19B9F389882D}"/>
              </a:ext>
            </a:extLst>
          </p:cNvPr>
          <p:cNvGraphicFramePr>
            <a:graphicFrameLocks noGrp="1"/>
          </p:cNvGraphicFramePr>
          <p:nvPr>
            <p:ph idx="1"/>
            <p:extLst>
              <p:ext uri="{D42A27DB-BD31-4B8C-83A1-F6EECF244321}">
                <p14:modId xmlns:p14="http://schemas.microsoft.com/office/powerpoint/2010/main" val="3469391568"/>
              </p:ext>
            </p:extLst>
          </p:nvPr>
        </p:nvGraphicFramePr>
        <p:xfrm>
          <a:off x="685800" y="2194560"/>
          <a:ext cx="10820400" cy="40241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63041966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7D993AC9-3A4A-4CF2-9BEF-8002E58F6B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11">
            <a:extLst>
              <a:ext uri="{FF2B5EF4-FFF2-40B4-BE49-F238E27FC236}">
                <a16:creationId xmlns:a16="http://schemas.microsoft.com/office/drawing/2014/main" id="{DE4144AD-8278-4A35-8DF4-1629E28960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03" y="643464"/>
            <a:ext cx="10905195" cy="5571072"/>
          </a:xfrm>
          <a:prstGeom prst="roundRect">
            <a:avLst>
              <a:gd name="adj" fmla="val 2403"/>
            </a:avLst>
          </a:prstGeom>
          <a:solidFill>
            <a:srgbClr val="FFFFFF"/>
          </a:solidFill>
          <a:ln w="31750">
            <a:solidFill>
              <a:schemeClr val="accent1"/>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057D79DC-6FCB-004C-A3A0-6634DE359848}"/>
              </a:ext>
            </a:extLst>
          </p:cNvPr>
          <p:cNvPicPr>
            <a:picLocks noChangeAspect="1"/>
          </p:cNvPicPr>
          <p:nvPr/>
        </p:nvPicPr>
        <p:blipFill>
          <a:blip r:embed="rId3"/>
          <a:stretch>
            <a:fillRect/>
          </a:stretch>
        </p:blipFill>
        <p:spPr>
          <a:xfrm>
            <a:off x="981522" y="772510"/>
            <a:ext cx="4772892" cy="5455784"/>
          </a:xfrm>
          <a:prstGeom prst="rect">
            <a:avLst/>
          </a:prstGeom>
          <a:ln w="31750" cap="sq">
            <a:noFill/>
            <a:miter lim="800000"/>
          </a:ln>
        </p:spPr>
      </p:pic>
      <p:sp>
        <p:nvSpPr>
          <p:cNvPr id="3" name="TextBox 2">
            <a:extLst>
              <a:ext uri="{FF2B5EF4-FFF2-40B4-BE49-F238E27FC236}">
                <a16:creationId xmlns:a16="http://schemas.microsoft.com/office/drawing/2014/main" id="{A5EC289D-68D5-AE46-BEB3-7B682B5CA7F4}"/>
              </a:ext>
            </a:extLst>
          </p:cNvPr>
          <p:cNvSpPr txBox="1"/>
          <p:nvPr/>
        </p:nvSpPr>
        <p:spPr>
          <a:xfrm>
            <a:off x="6397817" y="1844564"/>
            <a:ext cx="4224233" cy="2677656"/>
          </a:xfrm>
          <a:prstGeom prst="rect">
            <a:avLst/>
          </a:prstGeom>
          <a:noFill/>
        </p:spPr>
        <p:txBody>
          <a:bodyPr wrap="none" rtlCol="0">
            <a:spAutoFit/>
          </a:bodyPr>
          <a:lstStyle/>
          <a:p>
            <a:pPr algn="ctr"/>
            <a:r>
              <a:rPr lang="en-US" sz="2800" b="1" dirty="0">
                <a:solidFill>
                  <a:schemeClr val="bg1"/>
                </a:solidFill>
              </a:rPr>
              <a:t>Table 1.11</a:t>
            </a:r>
          </a:p>
          <a:p>
            <a:pPr algn="ctr"/>
            <a:endParaRPr lang="en-US" sz="2800" b="1" dirty="0">
              <a:solidFill>
                <a:schemeClr val="bg1"/>
              </a:solidFill>
            </a:endParaRPr>
          </a:p>
          <a:p>
            <a:pPr algn="ctr"/>
            <a:r>
              <a:rPr lang="en-US" sz="2800" b="1" dirty="0">
                <a:solidFill>
                  <a:schemeClr val="bg1"/>
                </a:solidFill>
              </a:rPr>
              <a:t>COBIT 5 for </a:t>
            </a:r>
          </a:p>
          <a:p>
            <a:pPr algn="ctr"/>
            <a:r>
              <a:rPr lang="en-US" sz="2800" b="1" dirty="0">
                <a:solidFill>
                  <a:schemeClr val="bg1"/>
                </a:solidFill>
              </a:rPr>
              <a:t>Information Security:</a:t>
            </a:r>
          </a:p>
          <a:p>
            <a:pPr algn="ctr"/>
            <a:r>
              <a:rPr lang="en-US" sz="2800" b="1" dirty="0">
                <a:solidFill>
                  <a:schemeClr val="bg1"/>
                </a:solidFill>
              </a:rPr>
              <a:t>Main Policies and </a:t>
            </a:r>
          </a:p>
          <a:p>
            <a:pPr algn="ctr"/>
            <a:r>
              <a:rPr lang="en-US" sz="2800" b="1" dirty="0">
                <a:solidFill>
                  <a:schemeClr val="bg1"/>
                </a:solidFill>
              </a:rPr>
              <a:t>Functions </a:t>
            </a:r>
          </a:p>
        </p:txBody>
      </p:sp>
      <p:sp>
        <p:nvSpPr>
          <p:cNvPr id="4" name="TextBox 3">
            <a:extLst>
              <a:ext uri="{FF2B5EF4-FFF2-40B4-BE49-F238E27FC236}">
                <a16:creationId xmlns:a16="http://schemas.microsoft.com/office/drawing/2014/main" id="{1C42464C-BBAD-2740-A100-43BD1F714F37}"/>
              </a:ext>
            </a:extLst>
          </p:cNvPr>
          <p:cNvSpPr txBox="1"/>
          <p:nvPr/>
        </p:nvSpPr>
        <p:spPr>
          <a:xfrm>
            <a:off x="9154340" y="6475416"/>
            <a:ext cx="2993127" cy="276999"/>
          </a:xfrm>
          <a:prstGeom prst="rect">
            <a:avLst/>
          </a:prstGeom>
          <a:noFill/>
        </p:spPr>
        <p:txBody>
          <a:bodyPr wrap="none" rtlCol="0">
            <a:spAutoFit/>
          </a:bodyPr>
          <a:lstStyle/>
          <a:p>
            <a:r>
              <a:rPr lang="en-US" sz="1200" dirty="0"/>
              <a:t>(Table is on pages 29-30 in the textbook) </a:t>
            </a:r>
          </a:p>
        </p:txBody>
      </p:sp>
      <p:cxnSp>
        <p:nvCxnSpPr>
          <p:cNvPr id="6" name="Straight Connector 5">
            <a:extLst>
              <a:ext uri="{FF2B5EF4-FFF2-40B4-BE49-F238E27FC236}">
                <a16:creationId xmlns:a16="http://schemas.microsoft.com/office/drawing/2014/main" id="{088BD06F-E449-B64D-9027-9AA2BFD1095F}"/>
              </a:ext>
            </a:extLst>
          </p:cNvPr>
          <p:cNvCxnSpPr>
            <a:cxnSpLocks/>
          </p:cNvCxnSpPr>
          <p:nvPr/>
        </p:nvCxnSpPr>
        <p:spPr>
          <a:xfrm>
            <a:off x="971550" y="772510"/>
            <a:ext cx="9972" cy="5299678"/>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270193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91FBAC2-19B5-B642-A12A-45A8089F1D07}"/>
              </a:ext>
            </a:extLst>
          </p:cNvPr>
          <p:cNvSpPr txBox="1"/>
          <p:nvPr/>
        </p:nvSpPr>
        <p:spPr>
          <a:xfrm>
            <a:off x="1450428" y="599090"/>
            <a:ext cx="10342179" cy="4308872"/>
          </a:xfrm>
          <a:prstGeom prst="rect">
            <a:avLst/>
          </a:prstGeom>
          <a:noFill/>
        </p:spPr>
        <p:txBody>
          <a:bodyPr wrap="square" rtlCol="0">
            <a:spAutoFit/>
          </a:bodyPr>
          <a:lstStyle/>
          <a:p>
            <a:r>
              <a:rPr lang="en-US" sz="2400" dirty="0"/>
              <a:t>COBIT 5 also provides a useful organization of the techniques used to achieve effective security into 5 domains and 37 processes, under two general categories:</a:t>
            </a:r>
          </a:p>
          <a:p>
            <a:endParaRPr lang="en-US" dirty="0"/>
          </a:p>
          <a:p>
            <a:pPr marL="285750" indent="-285750">
              <a:buFont typeface="Arial" panose="020B0604020202020204" pitchFamily="34" charset="0"/>
              <a:buChar char="•"/>
            </a:pPr>
            <a:r>
              <a:rPr lang="en-US" sz="2200" dirty="0"/>
              <a:t>Governance of Enterprise IT</a:t>
            </a:r>
          </a:p>
          <a:p>
            <a:pPr marL="742950" lvl="1" indent="-285750">
              <a:spcBef>
                <a:spcPts val="1200"/>
              </a:spcBef>
              <a:buFont typeface="Arial" panose="020B0604020202020204" pitchFamily="34" charset="0"/>
              <a:buChar char="•"/>
            </a:pPr>
            <a:r>
              <a:rPr lang="en-US" sz="2000" dirty="0"/>
              <a:t>Evaluate, Direct and Monitor (EDM):  5 processes</a:t>
            </a:r>
          </a:p>
          <a:p>
            <a:pPr lvl="1"/>
            <a:endParaRPr lang="en-US" sz="2000" dirty="0"/>
          </a:p>
          <a:p>
            <a:pPr marL="285750" indent="-285750">
              <a:buFont typeface="Arial" panose="020B0604020202020204" pitchFamily="34" charset="0"/>
              <a:buChar char="•"/>
            </a:pPr>
            <a:r>
              <a:rPr lang="en-US" sz="2200" dirty="0"/>
              <a:t>Management of Enterprise IT</a:t>
            </a:r>
          </a:p>
          <a:p>
            <a:pPr marL="742950" lvl="1" indent="-285750">
              <a:spcBef>
                <a:spcPts val="1200"/>
              </a:spcBef>
              <a:buFont typeface="Arial" panose="020B0604020202020204" pitchFamily="34" charset="0"/>
              <a:buChar char="•"/>
            </a:pPr>
            <a:r>
              <a:rPr lang="en-US" sz="2000" dirty="0"/>
              <a:t>Align, Plan and Organize (APO):  13 processes</a:t>
            </a:r>
          </a:p>
          <a:p>
            <a:pPr marL="742950" lvl="1" indent="-285750">
              <a:buFont typeface="Arial" panose="020B0604020202020204" pitchFamily="34" charset="0"/>
              <a:buChar char="•"/>
            </a:pPr>
            <a:r>
              <a:rPr lang="en-US" sz="2000" dirty="0"/>
              <a:t>Build, Acquire and Implement (BAI):  10 processes</a:t>
            </a:r>
          </a:p>
          <a:p>
            <a:pPr marL="742950" lvl="1" indent="-285750">
              <a:buFont typeface="Arial" panose="020B0604020202020204" pitchFamily="34" charset="0"/>
              <a:buChar char="•"/>
            </a:pPr>
            <a:r>
              <a:rPr lang="en-US" sz="2000" dirty="0"/>
              <a:t>Deliver, Service and Support (DSS):  6 processes</a:t>
            </a:r>
          </a:p>
          <a:p>
            <a:pPr marL="742950" lvl="1" indent="-285750">
              <a:buFont typeface="Arial" panose="020B0604020202020204" pitchFamily="34" charset="0"/>
              <a:buChar char="•"/>
            </a:pPr>
            <a:r>
              <a:rPr lang="en-US" sz="2000" dirty="0"/>
              <a:t>Monitor, Evaluate and Assess (MEA):  3 processes</a:t>
            </a:r>
          </a:p>
        </p:txBody>
      </p:sp>
    </p:spTree>
    <p:extLst>
      <p:ext uri="{BB962C8B-B14F-4D97-AF65-F5344CB8AC3E}">
        <p14:creationId xmlns:p14="http://schemas.microsoft.com/office/powerpoint/2010/main" val="10816764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24BB62-9DA6-23E0-5916-FE6C4488B2E9}"/>
              </a:ext>
            </a:extLst>
          </p:cNvPr>
          <p:cNvSpPr>
            <a:spLocks noGrp="1"/>
          </p:cNvSpPr>
          <p:nvPr>
            <p:ph type="title"/>
          </p:nvPr>
        </p:nvSpPr>
        <p:spPr/>
        <p:txBody>
          <a:bodyPr/>
          <a:lstStyle/>
          <a:p>
            <a:r>
              <a:rPr lang="en-US" dirty="0"/>
              <a:t>Career Fields in Cybersecurity</a:t>
            </a:r>
          </a:p>
        </p:txBody>
      </p:sp>
      <p:sp>
        <p:nvSpPr>
          <p:cNvPr id="3" name="Content Placeholder 2">
            <a:extLst>
              <a:ext uri="{FF2B5EF4-FFF2-40B4-BE49-F238E27FC236}">
                <a16:creationId xmlns:a16="http://schemas.microsoft.com/office/drawing/2014/main" id="{FC771EF6-A8C9-92C0-1DF9-DC438EEB087E}"/>
              </a:ext>
            </a:extLst>
          </p:cNvPr>
          <p:cNvSpPr>
            <a:spLocks noGrp="1"/>
          </p:cNvSpPr>
          <p:nvPr>
            <p:ph idx="1"/>
          </p:nvPr>
        </p:nvSpPr>
        <p:spPr/>
        <p:txBody>
          <a:bodyPr numCol="2">
            <a:normAutofit/>
          </a:bodyPr>
          <a:lstStyle/>
          <a:p>
            <a:r>
              <a:rPr lang="en-US" dirty="0"/>
              <a:t>Chief Information Security Officer</a:t>
            </a:r>
          </a:p>
          <a:p>
            <a:r>
              <a:rPr lang="en-US" dirty="0"/>
              <a:t>Cybersecurity Director</a:t>
            </a:r>
          </a:p>
          <a:p>
            <a:r>
              <a:rPr lang="en-US" dirty="0"/>
              <a:t>Senior Manager – Cybersecurity</a:t>
            </a:r>
          </a:p>
          <a:p>
            <a:r>
              <a:rPr lang="en-US" dirty="0"/>
              <a:t>Manager – Cybersecurity</a:t>
            </a:r>
          </a:p>
          <a:p>
            <a:r>
              <a:rPr lang="en-US" dirty="0"/>
              <a:t>Information Systems Security Manager (ISSM)</a:t>
            </a:r>
          </a:p>
          <a:p>
            <a:r>
              <a:rPr lang="en-US" dirty="0"/>
              <a:t>Information Systems Security Officer (ISSO)</a:t>
            </a:r>
          </a:p>
          <a:p>
            <a:r>
              <a:rPr lang="en-US" dirty="0"/>
              <a:t>Information Systems Security Engineer (ISSE)</a:t>
            </a:r>
          </a:p>
          <a:p>
            <a:r>
              <a:rPr lang="en-US" dirty="0"/>
              <a:t>Security Analyst</a:t>
            </a:r>
          </a:p>
          <a:p>
            <a:r>
              <a:rPr lang="en-US" dirty="0"/>
              <a:t>Security Operations Center Analyst</a:t>
            </a:r>
          </a:p>
          <a:p>
            <a:r>
              <a:rPr lang="en-US" dirty="0"/>
              <a:t>Security Engineer</a:t>
            </a:r>
          </a:p>
          <a:p>
            <a:r>
              <a:rPr lang="en-US" dirty="0"/>
              <a:t>Cyber Threat Intelligence Analyst</a:t>
            </a:r>
          </a:p>
          <a:p>
            <a:r>
              <a:rPr lang="en-US" dirty="0"/>
              <a:t>Penetration Tester (Red Team)</a:t>
            </a:r>
          </a:p>
          <a:p>
            <a:r>
              <a:rPr lang="en-US" dirty="0"/>
              <a:t>Cybersecurity Architect</a:t>
            </a:r>
          </a:p>
          <a:p>
            <a:r>
              <a:rPr lang="en-US" dirty="0"/>
              <a:t>IT Auditor</a:t>
            </a:r>
          </a:p>
          <a:p>
            <a:r>
              <a:rPr lang="en-US" dirty="0"/>
              <a:t>Consultant</a:t>
            </a:r>
          </a:p>
          <a:p>
            <a:r>
              <a:rPr lang="en-US" dirty="0"/>
              <a:t>Digital Forensics</a:t>
            </a:r>
          </a:p>
        </p:txBody>
      </p:sp>
    </p:spTree>
    <p:extLst>
      <p:ext uri="{BB962C8B-B14F-4D97-AF65-F5344CB8AC3E}">
        <p14:creationId xmlns:p14="http://schemas.microsoft.com/office/powerpoint/2010/main" val="197782806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E8C9AFD-2AF3-1D4D-BE0F-3A94057FDDA8}"/>
              </a:ext>
            </a:extLst>
          </p:cNvPr>
          <p:cNvSpPr>
            <a:spLocks noGrp="1"/>
          </p:cNvSpPr>
          <p:nvPr>
            <p:ph type="title"/>
          </p:nvPr>
        </p:nvSpPr>
        <p:spPr>
          <a:xfrm>
            <a:off x="3021724" y="906263"/>
            <a:ext cx="8610600" cy="1293028"/>
          </a:xfrm>
        </p:spPr>
        <p:txBody>
          <a:bodyPr>
            <a:normAutofit/>
          </a:bodyPr>
          <a:lstStyle/>
          <a:p>
            <a:r>
              <a:rPr lang="en-US" dirty="0">
                <a:solidFill>
                  <a:schemeClr val="accent3">
                    <a:lumMod val="60000"/>
                    <a:lumOff val="40000"/>
                  </a:schemeClr>
                </a:solidFill>
              </a:rPr>
              <a:t>Payment card industry data security standard (</a:t>
            </a:r>
            <a:r>
              <a:rPr lang="en-US" dirty="0" err="1">
                <a:solidFill>
                  <a:schemeClr val="accent3">
                    <a:lumMod val="60000"/>
                    <a:lumOff val="40000"/>
                  </a:schemeClr>
                </a:solidFill>
              </a:rPr>
              <a:t>pci</a:t>
            </a:r>
            <a:r>
              <a:rPr lang="en-US" dirty="0">
                <a:solidFill>
                  <a:schemeClr val="accent3">
                    <a:lumMod val="60000"/>
                    <a:lumOff val="40000"/>
                  </a:schemeClr>
                </a:solidFill>
              </a:rPr>
              <a:t> </a:t>
            </a:r>
            <a:r>
              <a:rPr lang="en-US" dirty="0" err="1">
                <a:solidFill>
                  <a:schemeClr val="accent3">
                    <a:lumMod val="60000"/>
                    <a:lumOff val="40000"/>
                  </a:schemeClr>
                </a:solidFill>
              </a:rPr>
              <a:t>Dss</a:t>
            </a:r>
            <a:r>
              <a:rPr lang="en-US" dirty="0">
                <a:solidFill>
                  <a:schemeClr val="accent3">
                    <a:lumMod val="60000"/>
                    <a:lumOff val="40000"/>
                  </a:schemeClr>
                </a:solidFill>
              </a:rPr>
              <a:t>)</a:t>
            </a:r>
          </a:p>
        </p:txBody>
      </p:sp>
      <p:sp>
        <p:nvSpPr>
          <p:cNvPr id="5" name="Content Placeholder 4">
            <a:extLst>
              <a:ext uri="{FF2B5EF4-FFF2-40B4-BE49-F238E27FC236}">
                <a16:creationId xmlns:a16="http://schemas.microsoft.com/office/drawing/2014/main" id="{BAD36BA2-7FE3-CA45-9FDC-12937E8B1E76}"/>
              </a:ext>
            </a:extLst>
          </p:cNvPr>
          <p:cNvSpPr>
            <a:spLocks noGrp="1"/>
          </p:cNvSpPr>
          <p:nvPr>
            <p:ph idx="1"/>
          </p:nvPr>
        </p:nvSpPr>
        <p:spPr>
          <a:xfrm>
            <a:off x="685800" y="2478340"/>
            <a:ext cx="10820400" cy="4024125"/>
          </a:xfrm>
        </p:spPr>
        <p:txBody>
          <a:bodyPr/>
          <a:lstStyle/>
          <a:p>
            <a:r>
              <a:rPr lang="en-US" dirty="0"/>
              <a:t>The PCI-DSS, a standard of the PCI Security Standards Council, provides guidance for maintaining payment security</a:t>
            </a:r>
          </a:p>
          <a:p>
            <a:r>
              <a:rPr lang="en-US" dirty="0"/>
              <a:t>The standard sets the technical and operational requirements for organizations accepting or processing payment transactions and for software developers and manufacturers of applications and devices used in those transactions</a:t>
            </a:r>
          </a:p>
          <a:p>
            <a:r>
              <a:rPr lang="en-US" dirty="0"/>
              <a:t>PCI DSS compliance governs the way payment card data is processed, handled, and stored</a:t>
            </a:r>
          </a:p>
          <a:p>
            <a:r>
              <a:rPr lang="en-US" dirty="0"/>
              <a:t>It is required for merchants and all businesses that touch payment data in any way</a:t>
            </a:r>
          </a:p>
        </p:txBody>
      </p:sp>
    </p:spTree>
    <p:extLst>
      <p:ext uri="{BB962C8B-B14F-4D97-AF65-F5344CB8AC3E}">
        <p14:creationId xmlns:p14="http://schemas.microsoft.com/office/powerpoint/2010/main" val="182421416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1479EDA-29AE-9C40-BD92-7EBDD107F853}"/>
              </a:ext>
            </a:extLst>
          </p:cNvPr>
          <p:cNvSpPr>
            <a:spLocks noGrp="1"/>
          </p:cNvSpPr>
          <p:nvPr>
            <p:ph type="body" sz="half" idx="2"/>
          </p:nvPr>
        </p:nvSpPr>
        <p:spPr>
          <a:xfrm>
            <a:off x="1024467" y="599091"/>
            <a:ext cx="8655561" cy="4049110"/>
          </a:xfrm>
        </p:spPr>
        <p:txBody>
          <a:bodyPr>
            <a:normAutofit/>
          </a:bodyPr>
          <a:lstStyle/>
          <a:p>
            <a:r>
              <a:rPr lang="en-US" sz="2400" dirty="0"/>
              <a:t>The PCI defines the scope of the PCI DSS as follows:</a:t>
            </a:r>
          </a:p>
          <a:p>
            <a:endParaRPr lang="en-US" sz="2000" dirty="0"/>
          </a:p>
          <a:p>
            <a:pPr>
              <a:lnSpc>
                <a:spcPct val="140000"/>
              </a:lnSpc>
            </a:pPr>
            <a:r>
              <a:rPr lang="en-US" dirty="0"/>
              <a:t>	</a:t>
            </a:r>
            <a:r>
              <a:rPr lang="en-US" sz="1800" dirty="0"/>
              <a:t>The PCI DSS security requirements apply to all system components 	included in or connected to the cardholder data environment. The 	cardholder data environment (CDE) is comprised of people, processes 	and technologies that store, process, or transmit cardholder data or 	sensitive authentication data. “System components” include network 	devices, servers, computing devices, and applications. </a:t>
            </a:r>
            <a:endParaRPr lang="en-US" sz="2400" dirty="0"/>
          </a:p>
          <a:p>
            <a:endParaRPr lang="en-US" sz="2000" dirty="0"/>
          </a:p>
        </p:txBody>
      </p:sp>
    </p:spTree>
    <p:extLst>
      <p:ext uri="{BB962C8B-B14F-4D97-AF65-F5344CB8AC3E}">
        <p14:creationId xmlns:p14="http://schemas.microsoft.com/office/powerpoint/2010/main" val="429466063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2" name="Table 21">
            <a:extLst>
              <a:ext uri="{FF2B5EF4-FFF2-40B4-BE49-F238E27FC236}">
                <a16:creationId xmlns:a16="http://schemas.microsoft.com/office/drawing/2014/main" id="{EECE223C-92B6-7248-A82C-30902586347B}"/>
              </a:ext>
            </a:extLst>
          </p:cNvPr>
          <p:cNvGraphicFramePr>
            <a:graphicFrameLocks noGrp="1"/>
          </p:cNvGraphicFramePr>
          <p:nvPr>
            <p:extLst>
              <p:ext uri="{D42A27DB-BD31-4B8C-83A1-F6EECF244321}">
                <p14:modId xmlns:p14="http://schemas.microsoft.com/office/powerpoint/2010/main" val="3855053984"/>
              </p:ext>
            </p:extLst>
          </p:nvPr>
        </p:nvGraphicFramePr>
        <p:xfrm>
          <a:off x="3972909" y="725213"/>
          <a:ext cx="8071945" cy="5912066"/>
        </p:xfrm>
        <a:graphic>
          <a:graphicData uri="http://schemas.openxmlformats.org/drawingml/2006/table">
            <a:tbl>
              <a:tblPr/>
              <a:tblGrid>
                <a:gridCol w="2499040">
                  <a:extLst>
                    <a:ext uri="{9D8B030D-6E8A-4147-A177-3AD203B41FA5}">
                      <a16:colId xmlns:a16="http://schemas.microsoft.com/office/drawing/2014/main" val="3348978860"/>
                    </a:ext>
                  </a:extLst>
                </a:gridCol>
                <a:gridCol w="5572905">
                  <a:extLst>
                    <a:ext uri="{9D8B030D-6E8A-4147-A177-3AD203B41FA5}">
                      <a16:colId xmlns:a16="http://schemas.microsoft.com/office/drawing/2014/main" val="3836859453"/>
                    </a:ext>
                  </a:extLst>
                </a:gridCol>
              </a:tblGrid>
              <a:tr h="390872">
                <a:tc>
                  <a:txBody>
                    <a:bodyPr/>
                    <a:lstStyle/>
                    <a:p>
                      <a:pPr marL="0" marR="0" algn="ctr">
                        <a:spcBef>
                          <a:spcPts val="0"/>
                        </a:spcBef>
                        <a:spcAft>
                          <a:spcPts val="0"/>
                        </a:spcAft>
                      </a:pPr>
                      <a:r>
                        <a:rPr lang="en-US" sz="1200" b="1">
                          <a:solidFill>
                            <a:schemeClr val="bg1"/>
                          </a:solidFill>
                          <a:effectLst/>
                          <a:latin typeface="Times" pitchFamily="2" charset="0"/>
                          <a:ea typeface="Times New Roman" panose="02020603050405020304" pitchFamily="18" charset="0"/>
                          <a:cs typeface="Times New Roman" panose="02020603050405020304" pitchFamily="18" charset="0"/>
                        </a:rPr>
                        <a:t>Goals</a:t>
                      </a:r>
                      <a:endParaRPr lang="en-US" sz="1200">
                        <a:solidFill>
                          <a:schemeClr val="bg1"/>
                        </a:solidFill>
                        <a:effectLst/>
                        <a:latin typeface="Times" pitchFamily="2"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FFCC"/>
                    </a:solidFill>
                  </a:tcPr>
                </a:tc>
                <a:tc>
                  <a:txBody>
                    <a:bodyPr/>
                    <a:lstStyle/>
                    <a:p>
                      <a:pPr marL="160020" marR="0" indent="-160020" algn="ctr">
                        <a:spcBef>
                          <a:spcPts val="0"/>
                        </a:spcBef>
                        <a:spcAft>
                          <a:spcPts val="0"/>
                        </a:spcAft>
                      </a:pPr>
                      <a:r>
                        <a:rPr lang="en-US" sz="1200" b="1">
                          <a:solidFill>
                            <a:schemeClr val="bg1"/>
                          </a:solidFill>
                          <a:effectLst/>
                          <a:latin typeface="Times" pitchFamily="2" charset="0"/>
                          <a:ea typeface="Times New Roman" panose="02020603050405020304" pitchFamily="18" charset="0"/>
                          <a:cs typeface="Times New Roman" panose="02020603050405020304" pitchFamily="18" charset="0"/>
                        </a:rPr>
                        <a:t>PCI-DSS Requirements</a:t>
                      </a:r>
                      <a:endParaRPr lang="en-US" sz="1200">
                        <a:solidFill>
                          <a:schemeClr val="bg1"/>
                        </a:solidFill>
                        <a:effectLst/>
                        <a:latin typeface="Times" pitchFamily="2"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FFCC"/>
                    </a:solidFill>
                  </a:tcPr>
                </a:tc>
                <a:extLst>
                  <a:ext uri="{0D108BD9-81ED-4DB2-BD59-A6C34878D82A}">
                    <a16:rowId xmlns:a16="http://schemas.microsoft.com/office/drawing/2014/main" val="3269233765"/>
                  </a:ext>
                </a:extLst>
              </a:tr>
              <a:tr h="1226933">
                <a:tc>
                  <a:txBody>
                    <a:bodyPr/>
                    <a:lstStyle/>
                    <a:p>
                      <a:pPr marL="0" marR="0">
                        <a:spcBef>
                          <a:spcPts val="0"/>
                        </a:spcBef>
                        <a:spcAft>
                          <a:spcPts val="0"/>
                        </a:spcAft>
                      </a:pPr>
                      <a:r>
                        <a:rPr lang="en-US" sz="1200">
                          <a:solidFill>
                            <a:schemeClr val="bg1"/>
                          </a:solidFill>
                          <a:effectLst/>
                          <a:latin typeface="Times" pitchFamily="2" charset="0"/>
                          <a:ea typeface="Times New Roman" panose="02020603050405020304" pitchFamily="18" charset="0"/>
                          <a:cs typeface="Times New Roman" panose="02020603050405020304" pitchFamily="18" charset="0"/>
                        </a:rPr>
                        <a:t>Build and Maintain a Secure Network and Systems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FFCC"/>
                    </a:solidFill>
                  </a:tcPr>
                </a:tc>
                <a:tc>
                  <a:txBody>
                    <a:bodyPr/>
                    <a:lstStyle/>
                    <a:p>
                      <a:pPr marL="160020" marR="0" indent="-160020">
                        <a:spcBef>
                          <a:spcPts val="0"/>
                        </a:spcBef>
                        <a:spcAft>
                          <a:spcPts val="0"/>
                        </a:spcAft>
                      </a:pPr>
                      <a:r>
                        <a:rPr lang="en-US" sz="1200" b="1">
                          <a:solidFill>
                            <a:schemeClr val="bg1"/>
                          </a:solidFill>
                          <a:effectLst/>
                          <a:latin typeface="Times" pitchFamily="2" charset="0"/>
                          <a:ea typeface="Times New Roman" panose="02020603050405020304" pitchFamily="18" charset="0"/>
                          <a:cs typeface="Times New Roman" panose="02020603050405020304" pitchFamily="18" charset="0"/>
                        </a:rPr>
                        <a:t>1. </a:t>
                      </a:r>
                      <a:r>
                        <a:rPr lang="en-US" sz="1200">
                          <a:solidFill>
                            <a:schemeClr val="bg1"/>
                          </a:solidFill>
                          <a:effectLst/>
                          <a:latin typeface="Times" pitchFamily="2" charset="0"/>
                          <a:ea typeface="Times New Roman" panose="02020603050405020304" pitchFamily="18" charset="0"/>
                          <a:cs typeface="Times New Roman" panose="02020603050405020304" pitchFamily="18" charset="0"/>
                        </a:rPr>
                        <a:t>Install and maintain a firewall configuration to protect cardholder data </a:t>
                      </a:r>
                    </a:p>
                    <a:p>
                      <a:pPr marL="160020" marR="0" indent="-160020">
                        <a:spcBef>
                          <a:spcPts val="0"/>
                        </a:spcBef>
                        <a:spcAft>
                          <a:spcPts val="0"/>
                        </a:spcAft>
                      </a:pPr>
                      <a:r>
                        <a:rPr lang="en-US" sz="1200" b="1">
                          <a:solidFill>
                            <a:schemeClr val="bg1"/>
                          </a:solidFill>
                          <a:effectLst/>
                          <a:latin typeface="Times" pitchFamily="2" charset="0"/>
                          <a:ea typeface="Times New Roman" panose="02020603050405020304" pitchFamily="18" charset="0"/>
                          <a:cs typeface="Times New Roman" panose="02020603050405020304" pitchFamily="18" charset="0"/>
                        </a:rPr>
                        <a:t>2.</a:t>
                      </a:r>
                      <a:r>
                        <a:rPr lang="en-US" sz="1200">
                          <a:solidFill>
                            <a:schemeClr val="bg1"/>
                          </a:solidFill>
                          <a:effectLst/>
                          <a:latin typeface="Times" pitchFamily="2" charset="0"/>
                          <a:ea typeface="Times New Roman" panose="02020603050405020304" pitchFamily="18" charset="0"/>
                          <a:cs typeface="Times New Roman" panose="02020603050405020304" pitchFamily="18" charset="0"/>
                        </a:rPr>
                        <a:t> Do not use vendor-supplied defaults for system passwords and other security parameters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FFCC"/>
                    </a:solidFill>
                  </a:tcPr>
                </a:tc>
                <a:extLst>
                  <a:ext uri="{0D108BD9-81ED-4DB2-BD59-A6C34878D82A}">
                    <a16:rowId xmlns:a16="http://schemas.microsoft.com/office/drawing/2014/main" val="577261147"/>
                  </a:ext>
                </a:extLst>
              </a:tr>
              <a:tr h="920199">
                <a:tc>
                  <a:txBody>
                    <a:bodyPr/>
                    <a:lstStyle/>
                    <a:p>
                      <a:pPr marL="0" marR="0">
                        <a:spcBef>
                          <a:spcPts val="0"/>
                        </a:spcBef>
                        <a:spcAft>
                          <a:spcPts val="0"/>
                        </a:spcAft>
                      </a:pPr>
                      <a:r>
                        <a:rPr lang="en-US" sz="1200">
                          <a:solidFill>
                            <a:schemeClr val="bg1"/>
                          </a:solidFill>
                          <a:effectLst/>
                          <a:latin typeface="Times" pitchFamily="2" charset="0"/>
                          <a:ea typeface="Times New Roman" panose="02020603050405020304" pitchFamily="18" charset="0"/>
                          <a:cs typeface="Times New Roman" panose="02020603050405020304" pitchFamily="18" charset="0"/>
                        </a:rPr>
                        <a:t>Protect Cardholder Data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FFCC"/>
                    </a:solidFill>
                  </a:tcPr>
                </a:tc>
                <a:tc>
                  <a:txBody>
                    <a:bodyPr/>
                    <a:lstStyle/>
                    <a:p>
                      <a:pPr marL="160020" marR="0" indent="-160020">
                        <a:spcBef>
                          <a:spcPts val="0"/>
                        </a:spcBef>
                        <a:spcAft>
                          <a:spcPts val="0"/>
                        </a:spcAft>
                      </a:pPr>
                      <a:r>
                        <a:rPr lang="en-US" sz="1200" b="1">
                          <a:solidFill>
                            <a:schemeClr val="bg1"/>
                          </a:solidFill>
                          <a:effectLst/>
                          <a:latin typeface="Times" pitchFamily="2" charset="0"/>
                          <a:ea typeface="Times New Roman" panose="02020603050405020304" pitchFamily="18" charset="0"/>
                          <a:cs typeface="Times New Roman" panose="02020603050405020304" pitchFamily="18" charset="0"/>
                        </a:rPr>
                        <a:t>3.</a:t>
                      </a:r>
                      <a:r>
                        <a:rPr lang="en-US" sz="1200">
                          <a:solidFill>
                            <a:schemeClr val="bg1"/>
                          </a:solidFill>
                          <a:effectLst/>
                          <a:latin typeface="Times" pitchFamily="2" charset="0"/>
                          <a:ea typeface="Times New Roman" panose="02020603050405020304" pitchFamily="18" charset="0"/>
                          <a:cs typeface="Times New Roman" panose="02020603050405020304" pitchFamily="18" charset="0"/>
                        </a:rPr>
                        <a:t> Protect stored cardholder data </a:t>
                      </a:r>
                    </a:p>
                    <a:p>
                      <a:pPr marL="160020" marR="0" indent="-160020">
                        <a:spcBef>
                          <a:spcPts val="0"/>
                        </a:spcBef>
                        <a:spcAft>
                          <a:spcPts val="0"/>
                        </a:spcAft>
                      </a:pPr>
                      <a:r>
                        <a:rPr lang="en-US" sz="1200" b="1">
                          <a:solidFill>
                            <a:schemeClr val="bg1"/>
                          </a:solidFill>
                          <a:effectLst/>
                          <a:latin typeface="Times" pitchFamily="2" charset="0"/>
                          <a:ea typeface="Times New Roman" panose="02020603050405020304" pitchFamily="18" charset="0"/>
                          <a:cs typeface="Times New Roman" panose="02020603050405020304" pitchFamily="18" charset="0"/>
                        </a:rPr>
                        <a:t>4.</a:t>
                      </a:r>
                      <a:r>
                        <a:rPr lang="en-US" sz="1200">
                          <a:solidFill>
                            <a:schemeClr val="bg1"/>
                          </a:solidFill>
                          <a:effectLst/>
                          <a:latin typeface="Times" pitchFamily="2" charset="0"/>
                          <a:ea typeface="Times New Roman" panose="02020603050405020304" pitchFamily="18" charset="0"/>
                          <a:cs typeface="Times New Roman" panose="02020603050405020304" pitchFamily="18" charset="0"/>
                        </a:rPr>
                        <a:t> Encrypt transmission of cardholder data across open, public networks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FFCC"/>
                    </a:solidFill>
                  </a:tcPr>
                </a:tc>
                <a:extLst>
                  <a:ext uri="{0D108BD9-81ED-4DB2-BD59-A6C34878D82A}">
                    <a16:rowId xmlns:a16="http://schemas.microsoft.com/office/drawing/2014/main" val="2771650052"/>
                  </a:ext>
                </a:extLst>
              </a:tr>
              <a:tr h="920199">
                <a:tc>
                  <a:txBody>
                    <a:bodyPr/>
                    <a:lstStyle/>
                    <a:p>
                      <a:pPr marL="0" marR="0">
                        <a:spcBef>
                          <a:spcPts val="0"/>
                        </a:spcBef>
                        <a:spcAft>
                          <a:spcPts val="0"/>
                        </a:spcAft>
                      </a:pPr>
                      <a:r>
                        <a:rPr lang="en-US" sz="1200">
                          <a:solidFill>
                            <a:schemeClr val="bg1"/>
                          </a:solidFill>
                          <a:effectLst/>
                          <a:latin typeface="Times" pitchFamily="2" charset="0"/>
                          <a:ea typeface="Times New Roman" panose="02020603050405020304" pitchFamily="18" charset="0"/>
                          <a:cs typeface="Times New Roman" panose="02020603050405020304" pitchFamily="18" charset="0"/>
                        </a:rPr>
                        <a:t>Maintain a Vulnerability Management Program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FFCC"/>
                    </a:solidFill>
                  </a:tcPr>
                </a:tc>
                <a:tc>
                  <a:txBody>
                    <a:bodyPr/>
                    <a:lstStyle/>
                    <a:p>
                      <a:pPr marL="160020" marR="0" indent="-160020">
                        <a:spcBef>
                          <a:spcPts val="0"/>
                        </a:spcBef>
                        <a:spcAft>
                          <a:spcPts val="0"/>
                        </a:spcAft>
                      </a:pPr>
                      <a:r>
                        <a:rPr lang="en-US" sz="1200" b="1">
                          <a:solidFill>
                            <a:schemeClr val="bg1"/>
                          </a:solidFill>
                          <a:effectLst/>
                          <a:latin typeface="Times" pitchFamily="2" charset="0"/>
                          <a:ea typeface="Times New Roman" panose="02020603050405020304" pitchFamily="18" charset="0"/>
                          <a:cs typeface="Times New Roman" panose="02020603050405020304" pitchFamily="18" charset="0"/>
                        </a:rPr>
                        <a:t>5.</a:t>
                      </a:r>
                      <a:r>
                        <a:rPr lang="en-US" sz="1200">
                          <a:solidFill>
                            <a:schemeClr val="bg1"/>
                          </a:solidFill>
                          <a:effectLst/>
                          <a:latin typeface="Times" pitchFamily="2" charset="0"/>
                          <a:ea typeface="Times New Roman" panose="02020603050405020304" pitchFamily="18" charset="0"/>
                          <a:cs typeface="Times New Roman" panose="02020603050405020304" pitchFamily="18" charset="0"/>
                        </a:rPr>
                        <a:t> Protect all systems against malware and regularly update anti-virus software or programs </a:t>
                      </a:r>
                    </a:p>
                    <a:p>
                      <a:pPr marL="160020" marR="0" indent="-160020">
                        <a:spcBef>
                          <a:spcPts val="0"/>
                        </a:spcBef>
                        <a:spcAft>
                          <a:spcPts val="0"/>
                        </a:spcAft>
                      </a:pPr>
                      <a:r>
                        <a:rPr lang="en-US" sz="1200" b="1">
                          <a:solidFill>
                            <a:schemeClr val="bg1"/>
                          </a:solidFill>
                          <a:effectLst/>
                          <a:latin typeface="Times" pitchFamily="2" charset="0"/>
                          <a:ea typeface="Times New Roman" panose="02020603050405020304" pitchFamily="18" charset="0"/>
                          <a:cs typeface="Times New Roman" panose="02020603050405020304" pitchFamily="18" charset="0"/>
                        </a:rPr>
                        <a:t>6. </a:t>
                      </a:r>
                      <a:r>
                        <a:rPr lang="en-US" sz="1200">
                          <a:solidFill>
                            <a:schemeClr val="bg1"/>
                          </a:solidFill>
                          <a:effectLst/>
                          <a:latin typeface="Times" pitchFamily="2" charset="0"/>
                          <a:ea typeface="Times New Roman" panose="02020603050405020304" pitchFamily="18" charset="0"/>
                          <a:cs typeface="Times New Roman" panose="02020603050405020304" pitchFamily="18" charset="0"/>
                        </a:rPr>
                        <a:t>Develop and maintain secure systems and applications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FFCC"/>
                    </a:solidFill>
                  </a:tcPr>
                </a:tc>
                <a:extLst>
                  <a:ext uri="{0D108BD9-81ED-4DB2-BD59-A6C34878D82A}">
                    <a16:rowId xmlns:a16="http://schemas.microsoft.com/office/drawing/2014/main" val="361126021"/>
                  </a:ext>
                </a:extLst>
              </a:tr>
              <a:tr h="920199">
                <a:tc>
                  <a:txBody>
                    <a:bodyPr/>
                    <a:lstStyle/>
                    <a:p>
                      <a:pPr marL="0" marR="0">
                        <a:spcBef>
                          <a:spcPts val="0"/>
                        </a:spcBef>
                        <a:spcAft>
                          <a:spcPts val="0"/>
                        </a:spcAft>
                      </a:pPr>
                      <a:r>
                        <a:rPr lang="en-US" sz="1200">
                          <a:solidFill>
                            <a:schemeClr val="bg1"/>
                          </a:solidFill>
                          <a:effectLst/>
                          <a:latin typeface="Times" pitchFamily="2" charset="0"/>
                          <a:ea typeface="Times New Roman" panose="02020603050405020304" pitchFamily="18" charset="0"/>
                          <a:cs typeface="Times New Roman" panose="02020603050405020304" pitchFamily="18" charset="0"/>
                        </a:rPr>
                        <a:t>Implement Strong Access Control Measures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FFCC"/>
                    </a:solidFill>
                  </a:tcPr>
                </a:tc>
                <a:tc>
                  <a:txBody>
                    <a:bodyPr/>
                    <a:lstStyle/>
                    <a:p>
                      <a:pPr marL="160020" marR="0" indent="-160020">
                        <a:spcBef>
                          <a:spcPts val="0"/>
                        </a:spcBef>
                        <a:spcAft>
                          <a:spcPts val="0"/>
                        </a:spcAft>
                      </a:pPr>
                      <a:r>
                        <a:rPr lang="en-US" sz="1200" b="1">
                          <a:solidFill>
                            <a:schemeClr val="bg1"/>
                          </a:solidFill>
                          <a:effectLst/>
                          <a:latin typeface="Times" pitchFamily="2" charset="0"/>
                          <a:ea typeface="Times New Roman" panose="02020603050405020304" pitchFamily="18" charset="0"/>
                          <a:cs typeface="Times New Roman" panose="02020603050405020304" pitchFamily="18" charset="0"/>
                        </a:rPr>
                        <a:t>7. </a:t>
                      </a:r>
                      <a:r>
                        <a:rPr lang="en-US" sz="1200">
                          <a:solidFill>
                            <a:schemeClr val="bg1"/>
                          </a:solidFill>
                          <a:effectLst/>
                          <a:latin typeface="Times" pitchFamily="2" charset="0"/>
                          <a:ea typeface="Times New Roman" panose="02020603050405020304" pitchFamily="18" charset="0"/>
                          <a:cs typeface="Times New Roman" panose="02020603050405020304" pitchFamily="18" charset="0"/>
                        </a:rPr>
                        <a:t>Restrict access to cardholder data by business need to know </a:t>
                      </a:r>
                    </a:p>
                    <a:p>
                      <a:pPr marL="160020" marR="0" indent="-160020">
                        <a:spcBef>
                          <a:spcPts val="0"/>
                        </a:spcBef>
                        <a:spcAft>
                          <a:spcPts val="0"/>
                        </a:spcAft>
                      </a:pPr>
                      <a:r>
                        <a:rPr lang="en-US" sz="1200" b="1">
                          <a:solidFill>
                            <a:schemeClr val="bg1"/>
                          </a:solidFill>
                          <a:effectLst/>
                          <a:latin typeface="Times" pitchFamily="2" charset="0"/>
                          <a:ea typeface="Times New Roman" panose="02020603050405020304" pitchFamily="18" charset="0"/>
                          <a:cs typeface="Times New Roman" panose="02020603050405020304" pitchFamily="18" charset="0"/>
                        </a:rPr>
                        <a:t>8.</a:t>
                      </a:r>
                      <a:r>
                        <a:rPr lang="en-US" sz="1200">
                          <a:solidFill>
                            <a:schemeClr val="bg1"/>
                          </a:solidFill>
                          <a:effectLst/>
                          <a:latin typeface="Times" pitchFamily="2" charset="0"/>
                          <a:ea typeface="Times New Roman" panose="02020603050405020304" pitchFamily="18" charset="0"/>
                          <a:cs typeface="Times New Roman" panose="02020603050405020304" pitchFamily="18" charset="0"/>
                        </a:rPr>
                        <a:t> Identify and authenticate access to system components </a:t>
                      </a:r>
                    </a:p>
                    <a:p>
                      <a:pPr marL="160020" marR="0" indent="-160020">
                        <a:spcBef>
                          <a:spcPts val="0"/>
                        </a:spcBef>
                        <a:spcAft>
                          <a:spcPts val="0"/>
                        </a:spcAft>
                      </a:pPr>
                      <a:r>
                        <a:rPr lang="en-US" sz="1200" b="1">
                          <a:solidFill>
                            <a:schemeClr val="bg1"/>
                          </a:solidFill>
                          <a:effectLst/>
                          <a:latin typeface="Times" pitchFamily="2" charset="0"/>
                          <a:ea typeface="Times New Roman" panose="02020603050405020304" pitchFamily="18" charset="0"/>
                          <a:cs typeface="Times New Roman" panose="02020603050405020304" pitchFamily="18" charset="0"/>
                        </a:rPr>
                        <a:t>9.</a:t>
                      </a:r>
                      <a:r>
                        <a:rPr lang="en-US" sz="1200">
                          <a:solidFill>
                            <a:schemeClr val="bg1"/>
                          </a:solidFill>
                          <a:effectLst/>
                          <a:latin typeface="Times" pitchFamily="2" charset="0"/>
                          <a:ea typeface="Times New Roman" panose="02020603050405020304" pitchFamily="18" charset="0"/>
                          <a:cs typeface="Times New Roman" panose="02020603050405020304" pitchFamily="18" charset="0"/>
                        </a:rPr>
                        <a:t> Restrict physical access to cardholder data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FFCC"/>
                    </a:solidFill>
                  </a:tcPr>
                </a:tc>
                <a:extLst>
                  <a:ext uri="{0D108BD9-81ED-4DB2-BD59-A6C34878D82A}">
                    <a16:rowId xmlns:a16="http://schemas.microsoft.com/office/drawing/2014/main" val="1328669155"/>
                  </a:ext>
                </a:extLst>
              </a:tr>
              <a:tr h="920199">
                <a:tc>
                  <a:txBody>
                    <a:bodyPr/>
                    <a:lstStyle/>
                    <a:p>
                      <a:pPr marL="0" marR="0">
                        <a:spcBef>
                          <a:spcPts val="0"/>
                        </a:spcBef>
                        <a:spcAft>
                          <a:spcPts val="0"/>
                        </a:spcAft>
                      </a:pPr>
                      <a:r>
                        <a:rPr lang="en-US" sz="1200">
                          <a:solidFill>
                            <a:schemeClr val="bg1"/>
                          </a:solidFill>
                          <a:effectLst/>
                          <a:latin typeface="Times" pitchFamily="2" charset="0"/>
                          <a:ea typeface="Times New Roman" panose="02020603050405020304" pitchFamily="18" charset="0"/>
                          <a:cs typeface="Times New Roman" panose="02020603050405020304" pitchFamily="18" charset="0"/>
                        </a:rPr>
                        <a:t>Regularly Monitor and Test Networks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FFCC"/>
                    </a:solidFill>
                  </a:tcPr>
                </a:tc>
                <a:tc>
                  <a:txBody>
                    <a:bodyPr/>
                    <a:lstStyle/>
                    <a:p>
                      <a:pPr marL="160020" marR="0" indent="-160020">
                        <a:spcBef>
                          <a:spcPts val="0"/>
                        </a:spcBef>
                        <a:spcAft>
                          <a:spcPts val="0"/>
                        </a:spcAft>
                      </a:pPr>
                      <a:r>
                        <a:rPr lang="en-US" sz="1200" b="1">
                          <a:solidFill>
                            <a:schemeClr val="bg1"/>
                          </a:solidFill>
                          <a:effectLst/>
                          <a:latin typeface="Times" pitchFamily="2" charset="0"/>
                          <a:ea typeface="Times New Roman" panose="02020603050405020304" pitchFamily="18" charset="0"/>
                          <a:cs typeface="Times New Roman" panose="02020603050405020304" pitchFamily="18" charset="0"/>
                        </a:rPr>
                        <a:t>10.</a:t>
                      </a:r>
                      <a:r>
                        <a:rPr lang="en-US" sz="1200">
                          <a:solidFill>
                            <a:schemeClr val="bg1"/>
                          </a:solidFill>
                          <a:effectLst/>
                          <a:latin typeface="Times" pitchFamily="2" charset="0"/>
                          <a:ea typeface="Times New Roman" panose="02020603050405020304" pitchFamily="18" charset="0"/>
                          <a:cs typeface="Times New Roman" panose="02020603050405020304" pitchFamily="18" charset="0"/>
                        </a:rPr>
                        <a:t> Track and monitor all access to network resources and cardholder data </a:t>
                      </a:r>
                    </a:p>
                    <a:p>
                      <a:pPr marL="160020" marR="0" indent="-160020">
                        <a:spcBef>
                          <a:spcPts val="0"/>
                        </a:spcBef>
                        <a:spcAft>
                          <a:spcPts val="0"/>
                        </a:spcAft>
                      </a:pPr>
                      <a:r>
                        <a:rPr lang="en-US" sz="1200" b="1">
                          <a:solidFill>
                            <a:schemeClr val="bg1"/>
                          </a:solidFill>
                          <a:effectLst/>
                          <a:latin typeface="Times" pitchFamily="2" charset="0"/>
                          <a:ea typeface="Times New Roman" panose="02020603050405020304" pitchFamily="18" charset="0"/>
                          <a:cs typeface="Times New Roman" panose="02020603050405020304" pitchFamily="18" charset="0"/>
                        </a:rPr>
                        <a:t>11.</a:t>
                      </a:r>
                      <a:r>
                        <a:rPr lang="en-US" sz="1200">
                          <a:solidFill>
                            <a:schemeClr val="bg1"/>
                          </a:solidFill>
                          <a:effectLst/>
                          <a:latin typeface="Times" pitchFamily="2" charset="0"/>
                          <a:ea typeface="Times New Roman" panose="02020603050405020304" pitchFamily="18" charset="0"/>
                          <a:cs typeface="Times New Roman" panose="02020603050405020304" pitchFamily="18" charset="0"/>
                        </a:rPr>
                        <a:t> Regularly test security systems and processes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FFCC"/>
                    </a:solidFill>
                  </a:tcPr>
                </a:tc>
                <a:extLst>
                  <a:ext uri="{0D108BD9-81ED-4DB2-BD59-A6C34878D82A}">
                    <a16:rowId xmlns:a16="http://schemas.microsoft.com/office/drawing/2014/main" val="2691769362"/>
                  </a:ext>
                </a:extLst>
              </a:tr>
              <a:tr h="613465">
                <a:tc>
                  <a:txBody>
                    <a:bodyPr/>
                    <a:lstStyle/>
                    <a:p>
                      <a:pPr marL="0" marR="0">
                        <a:spcBef>
                          <a:spcPts val="0"/>
                        </a:spcBef>
                        <a:spcAft>
                          <a:spcPts val="0"/>
                        </a:spcAft>
                      </a:pPr>
                      <a:r>
                        <a:rPr lang="en-US" sz="1200">
                          <a:solidFill>
                            <a:schemeClr val="bg1"/>
                          </a:solidFill>
                          <a:effectLst/>
                          <a:latin typeface="Times" pitchFamily="2" charset="0"/>
                          <a:ea typeface="Times New Roman" panose="02020603050405020304" pitchFamily="18" charset="0"/>
                          <a:cs typeface="Times New Roman" panose="02020603050405020304" pitchFamily="18" charset="0"/>
                        </a:rPr>
                        <a:t>Maintain an Information Security Policy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FFCC"/>
                    </a:solidFill>
                  </a:tcPr>
                </a:tc>
                <a:tc>
                  <a:txBody>
                    <a:bodyPr/>
                    <a:lstStyle/>
                    <a:p>
                      <a:pPr marL="160020" marR="0" indent="-160020">
                        <a:spcBef>
                          <a:spcPts val="0"/>
                        </a:spcBef>
                        <a:spcAft>
                          <a:spcPts val="0"/>
                        </a:spcAft>
                      </a:pPr>
                      <a:r>
                        <a:rPr lang="en-US" sz="1200" b="1" dirty="0">
                          <a:solidFill>
                            <a:schemeClr val="bg1"/>
                          </a:solidFill>
                          <a:effectLst/>
                          <a:latin typeface="Times" pitchFamily="2" charset="0"/>
                          <a:ea typeface="Times New Roman" panose="02020603050405020304" pitchFamily="18" charset="0"/>
                          <a:cs typeface="Times New Roman" panose="02020603050405020304" pitchFamily="18" charset="0"/>
                        </a:rPr>
                        <a:t>12.</a:t>
                      </a:r>
                      <a:r>
                        <a:rPr lang="en-US" sz="1200" dirty="0">
                          <a:solidFill>
                            <a:schemeClr val="bg1"/>
                          </a:solidFill>
                          <a:effectLst/>
                          <a:latin typeface="Times" pitchFamily="2" charset="0"/>
                          <a:ea typeface="Times New Roman" panose="02020603050405020304" pitchFamily="18" charset="0"/>
                          <a:cs typeface="Times New Roman" panose="02020603050405020304" pitchFamily="18" charset="0"/>
                        </a:rPr>
                        <a:t> Maintain a policy that addresses information security for all personnel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FFCC"/>
                    </a:solidFill>
                  </a:tcPr>
                </a:tc>
                <a:extLst>
                  <a:ext uri="{0D108BD9-81ED-4DB2-BD59-A6C34878D82A}">
                    <a16:rowId xmlns:a16="http://schemas.microsoft.com/office/drawing/2014/main" val="1649941189"/>
                  </a:ext>
                </a:extLst>
              </a:tr>
            </a:tbl>
          </a:graphicData>
        </a:graphic>
      </p:graphicFrame>
      <p:sp>
        <p:nvSpPr>
          <p:cNvPr id="23" name="TextBox 22">
            <a:extLst>
              <a:ext uri="{FF2B5EF4-FFF2-40B4-BE49-F238E27FC236}">
                <a16:creationId xmlns:a16="http://schemas.microsoft.com/office/drawing/2014/main" id="{2ED5D8E2-B409-4A47-86D8-BF793B902E8B}"/>
              </a:ext>
            </a:extLst>
          </p:cNvPr>
          <p:cNvSpPr txBox="1"/>
          <p:nvPr/>
        </p:nvSpPr>
        <p:spPr>
          <a:xfrm>
            <a:off x="776351" y="1977587"/>
            <a:ext cx="2816797" cy="1938992"/>
          </a:xfrm>
          <a:prstGeom prst="rect">
            <a:avLst/>
          </a:prstGeom>
          <a:noFill/>
        </p:spPr>
        <p:txBody>
          <a:bodyPr wrap="none" rtlCol="0">
            <a:spAutoFit/>
          </a:bodyPr>
          <a:lstStyle/>
          <a:p>
            <a:pPr algn="ctr"/>
            <a:r>
              <a:rPr lang="en-US" sz="3600" b="1" dirty="0"/>
              <a:t>Table 1.12</a:t>
            </a:r>
          </a:p>
          <a:p>
            <a:pPr algn="ctr"/>
            <a:endParaRPr lang="en-US" sz="2800" b="1" dirty="0"/>
          </a:p>
          <a:p>
            <a:pPr algn="ctr"/>
            <a:r>
              <a:rPr lang="en-US" sz="2800" b="1" dirty="0"/>
              <a:t>PCI DSS</a:t>
            </a:r>
          </a:p>
          <a:p>
            <a:pPr algn="ctr"/>
            <a:r>
              <a:rPr lang="en-US" sz="2800" b="1" dirty="0"/>
              <a:t>Requirements</a:t>
            </a:r>
          </a:p>
        </p:txBody>
      </p:sp>
      <p:sp>
        <p:nvSpPr>
          <p:cNvPr id="24" name="TextBox 23">
            <a:extLst>
              <a:ext uri="{FF2B5EF4-FFF2-40B4-BE49-F238E27FC236}">
                <a16:creationId xmlns:a16="http://schemas.microsoft.com/office/drawing/2014/main" id="{CA30FB67-2B3C-F441-B440-6B03013C5DA7}"/>
              </a:ext>
            </a:extLst>
          </p:cNvPr>
          <p:cNvSpPr txBox="1"/>
          <p:nvPr/>
        </p:nvSpPr>
        <p:spPr>
          <a:xfrm>
            <a:off x="433451" y="6375669"/>
            <a:ext cx="2427268" cy="261610"/>
          </a:xfrm>
          <a:prstGeom prst="rect">
            <a:avLst/>
          </a:prstGeom>
          <a:noFill/>
        </p:spPr>
        <p:txBody>
          <a:bodyPr wrap="none" rtlCol="0">
            <a:spAutoFit/>
          </a:bodyPr>
          <a:lstStyle/>
          <a:p>
            <a:r>
              <a:rPr lang="en-US" sz="1100" dirty="0"/>
              <a:t>(Table is on page 31 in the textbook)</a:t>
            </a:r>
          </a:p>
        </p:txBody>
      </p:sp>
    </p:spTree>
    <p:extLst>
      <p:ext uri="{BB962C8B-B14F-4D97-AF65-F5344CB8AC3E}">
        <p14:creationId xmlns:p14="http://schemas.microsoft.com/office/powerpoint/2010/main" val="40651482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5" name="Rounded Rectangle 14">
            <a:extLst>
              <a:ext uri="{FF2B5EF4-FFF2-40B4-BE49-F238E27FC236}">
                <a16:creationId xmlns:a16="http://schemas.microsoft.com/office/drawing/2014/main" id="{934B872D-6FE9-472A-9E92-342E41DA7C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0"/>
            <a:ext cx="7555992"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26" name="Rectangle 9">
            <a:extLst>
              <a:ext uri="{FF2B5EF4-FFF2-40B4-BE49-F238E27FC236}">
                <a16:creationId xmlns:a16="http://schemas.microsoft.com/office/drawing/2014/main" id="{488DEBA6-2ED2-4FED-8AAB-2F855348DD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36008" cy="6858000"/>
          </a:xfrm>
          <a:prstGeom prst="rect">
            <a:avLst/>
          </a:prstGeom>
          <a:ln>
            <a:noFill/>
          </a:ln>
          <a:effectLst>
            <a:outerShdw blurRad="63500" dist="38100" algn="l" rotWithShape="0">
              <a:prstClr val="black">
                <a:alpha val="40000"/>
              </a:prstClr>
            </a:outerShdw>
          </a:effectLst>
        </p:spPr>
        <p:style>
          <a:lnRef idx="2">
            <a:schemeClr val="accent1">
              <a:shade val="50000"/>
            </a:schemeClr>
          </a:lnRef>
          <a:fillRef idx="1003">
            <a:schemeClr val="dk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pic>
        <p:nvPicPr>
          <p:cNvPr id="27" name="Picture 11">
            <a:extLst>
              <a:ext uri="{FF2B5EF4-FFF2-40B4-BE49-F238E27FC236}">
                <a16:creationId xmlns:a16="http://schemas.microsoft.com/office/drawing/2014/main" id="{32162F0F-A9B7-409A-AD12-ADD441861C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6697" r="55278"/>
          <a:stretch/>
        </p:blipFill>
        <p:spPr>
          <a:xfrm>
            <a:off x="0" y="4375150"/>
            <a:ext cx="4636008" cy="2482850"/>
          </a:xfrm>
          <a:prstGeom prst="rect">
            <a:avLst/>
          </a:prstGeom>
        </p:spPr>
      </p:pic>
      <p:sp>
        <p:nvSpPr>
          <p:cNvPr id="2" name="Title 1">
            <a:extLst>
              <a:ext uri="{FF2B5EF4-FFF2-40B4-BE49-F238E27FC236}">
                <a16:creationId xmlns:a16="http://schemas.microsoft.com/office/drawing/2014/main" id="{C1FC8EE0-2763-F141-A536-B76EC6441C84}"/>
              </a:ext>
            </a:extLst>
          </p:cNvPr>
          <p:cNvSpPr>
            <a:spLocks noGrp="1"/>
          </p:cNvSpPr>
          <p:nvPr>
            <p:ph type="title"/>
          </p:nvPr>
        </p:nvSpPr>
        <p:spPr>
          <a:xfrm>
            <a:off x="700616" y="247122"/>
            <a:ext cx="3471333" cy="5249333"/>
          </a:xfrm>
        </p:spPr>
        <p:txBody>
          <a:bodyPr>
            <a:normAutofit/>
          </a:bodyPr>
          <a:lstStyle/>
          <a:p>
            <a:pPr algn="l"/>
            <a:r>
              <a:rPr lang="en-US" dirty="0">
                <a:solidFill>
                  <a:srgbClr val="FFFFFF"/>
                </a:solidFill>
              </a:rPr>
              <a:t>ITU-T security documents</a:t>
            </a:r>
          </a:p>
        </p:txBody>
      </p:sp>
      <p:sp>
        <p:nvSpPr>
          <p:cNvPr id="3" name="Content Placeholder 2">
            <a:extLst>
              <a:ext uri="{FF2B5EF4-FFF2-40B4-BE49-F238E27FC236}">
                <a16:creationId xmlns:a16="http://schemas.microsoft.com/office/drawing/2014/main" id="{411A7EA0-0417-C84F-9C8B-0A48D4DD30D5}"/>
              </a:ext>
            </a:extLst>
          </p:cNvPr>
          <p:cNvSpPr>
            <a:spLocks noGrp="1"/>
          </p:cNvSpPr>
          <p:nvPr>
            <p:ph idx="1"/>
          </p:nvPr>
        </p:nvSpPr>
        <p:spPr>
          <a:xfrm>
            <a:off x="5234722" y="804334"/>
            <a:ext cx="6271477" cy="5249333"/>
          </a:xfrm>
        </p:spPr>
        <p:txBody>
          <a:bodyPr anchor="ctr">
            <a:normAutofit/>
          </a:bodyPr>
          <a:lstStyle/>
          <a:p>
            <a:r>
              <a:rPr lang="en-US" sz="2000" dirty="0">
                <a:solidFill>
                  <a:schemeClr val="tx2"/>
                </a:solidFill>
              </a:rPr>
              <a:t>The International Telecommunication Union (ITU) is a United Nations specialized agency</a:t>
            </a:r>
          </a:p>
          <a:p>
            <a:r>
              <a:rPr lang="en-US" sz="2000" dirty="0">
                <a:solidFill>
                  <a:schemeClr val="tx2"/>
                </a:solidFill>
              </a:rPr>
              <a:t>The members of ITU-T are governments</a:t>
            </a:r>
          </a:p>
          <a:p>
            <a:r>
              <a:rPr lang="en-US" sz="2000" dirty="0">
                <a:solidFill>
                  <a:schemeClr val="tx2"/>
                </a:solidFill>
              </a:rPr>
              <a:t>The U.S. representation is housed in the Department of State</a:t>
            </a:r>
          </a:p>
          <a:p>
            <a:r>
              <a:rPr lang="en-US" sz="2000" dirty="0">
                <a:solidFill>
                  <a:schemeClr val="tx2"/>
                </a:solidFill>
              </a:rPr>
              <a:t>The ITU’s charter states that it is “responsible for studying technical, operating, and tariff questions and issuing Recommendations on them with a view to standardizing telecommunications on a worldwide basis”</a:t>
            </a:r>
          </a:p>
          <a:p>
            <a:r>
              <a:rPr lang="en-US" sz="2000" dirty="0">
                <a:solidFill>
                  <a:schemeClr val="tx2"/>
                </a:solidFill>
              </a:rPr>
              <a:t>Its primary objective is to standardize, to the extent necessary, techniques and operations in telecommunications to achieve end-to-end compatibility of international telecommunication connections, regardless of the countries of origin and destination</a:t>
            </a:r>
          </a:p>
          <a:p>
            <a:endParaRPr lang="en-US" sz="2000" dirty="0">
              <a:solidFill>
                <a:schemeClr val="tx2"/>
              </a:solidFill>
            </a:endParaRPr>
          </a:p>
        </p:txBody>
      </p:sp>
      <p:sp>
        <p:nvSpPr>
          <p:cNvPr id="5" name="TextBox 4">
            <a:extLst>
              <a:ext uri="{FF2B5EF4-FFF2-40B4-BE49-F238E27FC236}">
                <a16:creationId xmlns:a16="http://schemas.microsoft.com/office/drawing/2014/main" id="{573B144E-0AAE-FA4C-BB71-9CD3D1230651}"/>
              </a:ext>
            </a:extLst>
          </p:cNvPr>
          <p:cNvSpPr txBox="1"/>
          <p:nvPr/>
        </p:nvSpPr>
        <p:spPr>
          <a:xfrm>
            <a:off x="1985963" y="1685925"/>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285294763"/>
      </p:ext>
    </p:extLst>
  </p:cSld>
  <p:clrMapOvr>
    <a:overrideClrMapping bg1="lt1" tx1="dk1" bg2="lt2" tx2="dk2" accent1="accent1" accent2="accent2" accent3="accent3" accent4="accent4" accent5="accent5" accent6="accent6" hlink="hlink" folHlink="folHlink"/>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85F0E72-A471-D44C-8916-54547C87EF27}"/>
              </a:ext>
            </a:extLst>
          </p:cNvPr>
          <p:cNvPicPr>
            <a:picLocks noChangeAspect="1"/>
          </p:cNvPicPr>
          <p:nvPr/>
        </p:nvPicPr>
        <p:blipFill>
          <a:blip r:embed="rId3"/>
          <a:stretch>
            <a:fillRect/>
          </a:stretch>
        </p:blipFill>
        <p:spPr>
          <a:xfrm>
            <a:off x="401410" y="0"/>
            <a:ext cx="5731329" cy="6858000"/>
          </a:xfrm>
          <a:prstGeom prst="rect">
            <a:avLst/>
          </a:prstGeom>
        </p:spPr>
      </p:pic>
      <p:sp>
        <p:nvSpPr>
          <p:cNvPr id="7" name="TextBox 6">
            <a:extLst>
              <a:ext uri="{FF2B5EF4-FFF2-40B4-BE49-F238E27FC236}">
                <a16:creationId xmlns:a16="http://schemas.microsoft.com/office/drawing/2014/main" id="{48AE51AD-BF23-3F48-BB44-8AB6CDF48056}"/>
              </a:ext>
            </a:extLst>
          </p:cNvPr>
          <p:cNvSpPr txBox="1"/>
          <p:nvPr/>
        </p:nvSpPr>
        <p:spPr>
          <a:xfrm>
            <a:off x="6357938" y="1157288"/>
            <a:ext cx="4723427" cy="3046988"/>
          </a:xfrm>
          <a:prstGeom prst="rect">
            <a:avLst/>
          </a:prstGeom>
          <a:noFill/>
        </p:spPr>
        <p:txBody>
          <a:bodyPr wrap="square" rtlCol="0">
            <a:spAutoFit/>
          </a:bodyPr>
          <a:lstStyle/>
          <a:p>
            <a:pPr algn="ctr"/>
            <a:r>
              <a:rPr lang="en-US" sz="4000" dirty="0"/>
              <a:t>Table 1.13</a:t>
            </a:r>
          </a:p>
          <a:p>
            <a:pPr algn="ctr"/>
            <a:endParaRPr lang="en-US" sz="3200" dirty="0"/>
          </a:p>
          <a:p>
            <a:pPr algn="ctr"/>
            <a:r>
              <a:rPr lang="en-US" sz="3200" dirty="0"/>
              <a:t>Key Topics by ITU-T</a:t>
            </a:r>
          </a:p>
          <a:p>
            <a:pPr algn="ctr"/>
            <a:r>
              <a:rPr lang="en-US" sz="3200" dirty="0"/>
              <a:t>Security Recommendations</a:t>
            </a:r>
          </a:p>
          <a:p>
            <a:endParaRPr lang="en-US" sz="2400" dirty="0"/>
          </a:p>
        </p:txBody>
      </p:sp>
      <p:sp>
        <p:nvSpPr>
          <p:cNvPr id="9" name="TextBox 8">
            <a:extLst>
              <a:ext uri="{FF2B5EF4-FFF2-40B4-BE49-F238E27FC236}">
                <a16:creationId xmlns:a16="http://schemas.microsoft.com/office/drawing/2014/main" id="{3F93E45F-4B1B-0A4A-A7B3-FF809E2DB2D2}"/>
              </a:ext>
            </a:extLst>
          </p:cNvPr>
          <p:cNvSpPr txBox="1"/>
          <p:nvPr/>
        </p:nvSpPr>
        <p:spPr>
          <a:xfrm>
            <a:off x="9658350" y="6415088"/>
            <a:ext cx="1385316" cy="369332"/>
          </a:xfrm>
          <a:prstGeom prst="rect">
            <a:avLst/>
          </a:prstGeom>
          <a:noFill/>
        </p:spPr>
        <p:txBody>
          <a:bodyPr wrap="none" rtlCol="0">
            <a:spAutoFit/>
          </a:bodyPr>
          <a:lstStyle/>
          <a:p>
            <a:r>
              <a:rPr lang="en-US" dirty="0"/>
              <a:t>(continued)</a:t>
            </a:r>
          </a:p>
        </p:txBody>
      </p:sp>
    </p:spTree>
    <p:extLst>
      <p:ext uri="{BB962C8B-B14F-4D97-AF65-F5344CB8AC3E}">
        <p14:creationId xmlns:p14="http://schemas.microsoft.com/office/powerpoint/2010/main" val="12814700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48AE51AD-BF23-3F48-BB44-8AB6CDF48056}"/>
              </a:ext>
            </a:extLst>
          </p:cNvPr>
          <p:cNvSpPr txBox="1"/>
          <p:nvPr/>
        </p:nvSpPr>
        <p:spPr>
          <a:xfrm>
            <a:off x="6357938" y="1157288"/>
            <a:ext cx="4723427" cy="3046988"/>
          </a:xfrm>
          <a:prstGeom prst="rect">
            <a:avLst/>
          </a:prstGeom>
          <a:noFill/>
        </p:spPr>
        <p:txBody>
          <a:bodyPr wrap="square" rtlCol="0">
            <a:spAutoFit/>
          </a:bodyPr>
          <a:lstStyle/>
          <a:p>
            <a:pPr algn="ctr"/>
            <a:r>
              <a:rPr lang="en-US" sz="4000" dirty="0"/>
              <a:t>Table 1.13</a:t>
            </a:r>
          </a:p>
          <a:p>
            <a:pPr algn="ctr"/>
            <a:endParaRPr lang="en-US" sz="3200" dirty="0"/>
          </a:p>
          <a:p>
            <a:pPr algn="ctr"/>
            <a:r>
              <a:rPr lang="en-US" sz="3200" dirty="0"/>
              <a:t>Key Topics by ITU-T</a:t>
            </a:r>
          </a:p>
          <a:p>
            <a:pPr algn="ctr"/>
            <a:r>
              <a:rPr lang="en-US" sz="3200" dirty="0"/>
              <a:t>Security Recommendations</a:t>
            </a:r>
          </a:p>
          <a:p>
            <a:endParaRPr lang="en-US" sz="2400" dirty="0"/>
          </a:p>
        </p:txBody>
      </p:sp>
      <p:pic>
        <p:nvPicPr>
          <p:cNvPr id="2" name="Picture 1">
            <a:extLst>
              <a:ext uri="{FF2B5EF4-FFF2-40B4-BE49-F238E27FC236}">
                <a16:creationId xmlns:a16="http://schemas.microsoft.com/office/drawing/2014/main" id="{504158C7-E8F1-0547-ACE8-D1A2A0C6A715}"/>
              </a:ext>
            </a:extLst>
          </p:cNvPr>
          <p:cNvPicPr>
            <a:picLocks noChangeAspect="1"/>
          </p:cNvPicPr>
          <p:nvPr/>
        </p:nvPicPr>
        <p:blipFill>
          <a:blip r:embed="rId3"/>
          <a:stretch>
            <a:fillRect/>
          </a:stretch>
        </p:blipFill>
        <p:spPr>
          <a:xfrm>
            <a:off x="271462" y="814388"/>
            <a:ext cx="6416221" cy="5675888"/>
          </a:xfrm>
          <a:prstGeom prst="rect">
            <a:avLst/>
          </a:prstGeom>
        </p:spPr>
      </p:pic>
      <p:sp>
        <p:nvSpPr>
          <p:cNvPr id="3" name="TextBox 2">
            <a:extLst>
              <a:ext uri="{FF2B5EF4-FFF2-40B4-BE49-F238E27FC236}">
                <a16:creationId xmlns:a16="http://schemas.microsoft.com/office/drawing/2014/main" id="{7B5201B2-BAFD-3747-A4DF-EF6AB3D8A7F6}"/>
              </a:ext>
            </a:extLst>
          </p:cNvPr>
          <p:cNvSpPr txBox="1"/>
          <p:nvPr/>
        </p:nvSpPr>
        <p:spPr>
          <a:xfrm>
            <a:off x="8201026" y="6320999"/>
            <a:ext cx="3886000" cy="338554"/>
          </a:xfrm>
          <a:prstGeom prst="rect">
            <a:avLst/>
          </a:prstGeom>
          <a:noFill/>
        </p:spPr>
        <p:txBody>
          <a:bodyPr wrap="none" rtlCol="0">
            <a:spAutoFit/>
          </a:bodyPr>
          <a:lstStyle/>
          <a:p>
            <a:r>
              <a:rPr lang="en-US" sz="1600" dirty="0"/>
              <a:t>(Table is on pages 32-34 in the textbook)</a:t>
            </a:r>
          </a:p>
        </p:txBody>
      </p:sp>
    </p:spTree>
    <p:extLst>
      <p:ext uri="{BB962C8B-B14F-4D97-AF65-F5344CB8AC3E}">
        <p14:creationId xmlns:p14="http://schemas.microsoft.com/office/powerpoint/2010/main" val="5708665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D30F36D-D9B3-2145-9F7D-EDC15F3882E0}"/>
              </a:ext>
            </a:extLst>
          </p:cNvPr>
          <p:cNvPicPr>
            <a:picLocks noChangeAspect="1"/>
          </p:cNvPicPr>
          <p:nvPr/>
        </p:nvPicPr>
        <p:blipFill rotWithShape="1">
          <a:blip r:embed="rId3"/>
          <a:srcRect t="8065" b="16236"/>
          <a:stretch/>
        </p:blipFill>
        <p:spPr>
          <a:xfrm>
            <a:off x="3148001" y="500063"/>
            <a:ext cx="6329658" cy="6200775"/>
          </a:xfrm>
          <a:prstGeom prst="rect">
            <a:avLst/>
          </a:prstGeom>
          <a:solidFill>
            <a:schemeClr val="tx1"/>
          </a:solidFill>
        </p:spPr>
      </p:pic>
      <p:pic>
        <p:nvPicPr>
          <p:cNvPr id="9" name="Picture 8">
            <a:extLst>
              <a:ext uri="{FF2B5EF4-FFF2-40B4-BE49-F238E27FC236}">
                <a16:creationId xmlns:a16="http://schemas.microsoft.com/office/drawing/2014/main" id="{DD996645-5166-B04B-B80C-48CF06D6C922}"/>
              </a:ext>
            </a:extLst>
          </p:cNvPr>
          <p:cNvPicPr>
            <a:picLocks noChangeAspect="1"/>
          </p:cNvPicPr>
          <p:nvPr/>
        </p:nvPicPr>
        <p:blipFill rotWithShape="1">
          <a:blip r:embed="rId3"/>
          <a:srcRect t="8065" b="16236"/>
          <a:stretch/>
        </p:blipFill>
        <p:spPr>
          <a:xfrm>
            <a:off x="3076563" y="514351"/>
            <a:ext cx="6329658" cy="6200775"/>
          </a:xfrm>
          <a:prstGeom prst="rect">
            <a:avLst/>
          </a:prstGeom>
          <a:solidFill>
            <a:schemeClr val="tx1"/>
          </a:solidFill>
        </p:spPr>
      </p:pic>
    </p:spTree>
    <p:extLst>
      <p:ext uri="{BB962C8B-B14F-4D97-AF65-F5344CB8AC3E}">
        <p14:creationId xmlns:p14="http://schemas.microsoft.com/office/powerpoint/2010/main" val="371695302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F7693EC-FAFE-C447-89A5-651329A08C7F}"/>
              </a:ext>
            </a:extLst>
          </p:cNvPr>
          <p:cNvPicPr>
            <a:picLocks noChangeAspect="1"/>
          </p:cNvPicPr>
          <p:nvPr/>
        </p:nvPicPr>
        <p:blipFill rotWithShape="1">
          <a:blip r:embed="rId3"/>
          <a:srcRect l="15041" t="6666" r="12704" b="12708"/>
          <a:stretch/>
        </p:blipFill>
        <p:spPr>
          <a:xfrm>
            <a:off x="4243388" y="485776"/>
            <a:ext cx="4329112" cy="6251368"/>
          </a:xfrm>
          <a:prstGeom prst="rect">
            <a:avLst/>
          </a:prstGeom>
          <a:solidFill>
            <a:schemeClr val="tx1"/>
          </a:solidFill>
        </p:spPr>
      </p:pic>
    </p:spTree>
    <p:extLst>
      <p:ext uri="{BB962C8B-B14F-4D97-AF65-F5344CB8AC3E}">
        <p14:creationId xmlns:p14="http://schemas.microsoft.com/office/powerpoint/2010/main" val="340148233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C81AC34-14FE-6761-F7E1-A358EFA830A4}"/>
              </a:ext>
            </a:extLst>
          </p:cNvPr>
          <p:cNvPicPr>
            <a:picLocks noChangeAspect="1"/>
          </p:cNvPicPr>
          <p:nvPr/>
        </p:nvPicPr>
        <p:blipFill>
          <a:blip r:embed="rId2"/>
          <a:stretch>
            <a:fillRect/>
          </a:stretch>
        </p:blipFill>
        <p:spPr>
          <a:xfrm>
            <a:off x="1819275" y="1047750"/>
            <a:ext cx="8553450" cy="4762500"/>
          </a:xfrm>
          <a:prstGeom prst="rect">
            <a:avLst/>
          </a:prstGeom>
        </p:spPr>
      </p:pic>
    </p:spTree>
    <p:extLst>
      <p:ext uri="{BB962C8B-B14F-4D97-AF65-F5344CB8AC3E}">
        <p14:creationId xmlns:p14="http://schemas.microsoft.com/office/powerpoint/2010/main" val="239515566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9E580B-5807-934E-969A-71B51E9DCBA7}"/>
              </a:ext>
            </a:extLst>
          </p:cNvPr>
          <p:cNvSpPr>
            <a:spLocks noGrp="1"/>
          </p:cNvSpPr>
          <p:nvPr>
            <p:ph type="title"/>
          </p:nvPr>
        </p:nvSpPr>
        <p:spPr/>
        <p:txBody>
          <a:bodyPr/>
          <a:lstStyle/>
          <a:p>
            <a:r>
              <a:rPr lang="en-US" dirty="0">
                <a:solidFill>
                  <a:srgbClr val="FFFF00"/>
                </a:solidFill>
              </a:rPr>
              <a:t>summary</a:t>
            </a:r>
          </a:p>
        </p:txBody>
      </p:sp>
      <p:sp>
        <p:nvSpPr>
          <p:cNvPr id="3" name="Content Placeholder 2">
            <a:extLst>
              <a:ext uri="{FF2B5EF4-FFF2-40B4-BE49-F238E27FC236}">
                <a16:creationId xmlns:a16="http://schemas.microsoft.com/office/drawing/2014/main" id="{9A0F6DD5-6A7C-4241-A788-DF83437C50D4}"/>
              </a:ext>
            </a:extLst>
          </p:cNvPr>
          <p:cNvSpPr>
            <a:spLocks noGrp="1"/>
          </p:cNvSpPr>
          <p:nvPr>
            <p:ph sz="half" idx="1"/>
          </p:nvPr>
        </p:nvSpPr>
        <p:spPr>
          <a:xfrm>
            <a:off x="742951" y="2500313"/>
            <a:ext cx="4991100" cy="3718371"/>
          </a:xfrm>
        </p:spPr>
        <p:txBody>
          <a:bodyPr/>
          <a:lstStyle/>
          <a:p>
            <a:pPr>
              <a:spcAft>
                <a:spcPts val="1800"/>
              </a:spcAft>
            </a:pPr>
            <a:r>
              <a:rPr lang="en-US" dirty="0"/>
              <a:t>The need for standards and best practices documents in cybersecurity</a:t>
            </a:r>
          </a:p>
          <a:p>
            <a:pPr>
              <a:spcAft>
                <a:spcPts val="1800"/>
              </a:spcAft>
            </a:pPr>
            <a:r>
              <a:rPr lang="en-US" dirty="0"/>
              <a:t>Standard of Good Practice for Information Security</a:t>
            </a:r>
          </a:p>
          <a:p>
            <a:pPr>
              <a:spcAft>
                <a:spcPts val="1800"/>
              </a:spcAft>
            </a:pPr>
            <a:r>
              <a:rPr lang="en-US" dirty="0"/>
              <a:t>Differences between ISO 27001 and ISO 27002</a:t>
            </a:r>
          </a:p>
        </p:txBody>
      </p:sp>
      <p:sp>
        <p:nvSpPr>
          <p:cNvPr id="4" name="Content Placeholder 3">
            <a:extLst>
              <a:ext uri="{FF2B5EF4-FFF2-40B4-BE49-F238E27FC236}">
                <a16:creationId xmlns:a16="http://schemas.microsoft.com/office/drawing/2014/main" id="{85D90353-E6E9-A84A-9654-149F78D9052D}"/>
              </a:ext>
            </a:extLst>
          </p:cNvPr>
          <p:cNvSpPr>
            <a:spLocks noGrp="1"/>
          </p:cNvSpPr>
          <p:nvPr>
            <p:ph sz="half" idx="2"/>
          </p:nvPr>
        </p:nvSpPr>
        <p:spPr>
          <a:xfrm>
            <a:off x="6315074" y="2347435"/>
            <a:ext cx="4800601" cy="4024125"/>
          </a:xfrm>
        </p:spPr>
        <p:txBody>
          <a:bodyPr/>
          <a:lstStyle/>
          <a:p>
            <a:pPr>
              <a:spcAft>
                <a:spcPts val="1800"/>
              </a:spcAft>
            </a:pPr>
            <a:r>
              <a:rPr lang="en-US" dirty="0"/>
              <a:t>The role of the National Institute of Standards and Technology (NIST) Cybersecurity Framework and how it differs from the objectives of ISO 27002</a:t>
            </a:r>
          </a:p>
          <a:p>
            <a:pPr>
              <a:spcAft>
                <a:spcPts val="1800"/>
              </a:spcAft>
            </a:pPr>
            <a:r>
              <a:rPr lang="en-US" dirty="0"/>
              <a:t>The value of the Center for Internet Security (CIS) Critical Security Controls</a:t>
            </a:r>
          </a:p>
        </p:txBody>
      </p:sp>
    </p:spTree>
    <p:extLst>
      <p:ext uri="{BB962C8B-B14F-4D97-AF65-F5344CB8AC3E}">
        <p14:creationId xmlns:p14="http://schemas.microsoft.com/office/powerpoint/2010/main" val="24099155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8FF852-A69B-5FBA-500D-52F66296D5DE}"/>
              </a:ext>
            </a:extLst>
          </p:cNvPr>
          <p:cNvSpPr>
            <a:spLocks noGrp="1"/>
          </p:cNvSpPr>
          <p:nvPr>
            <p:ph type="title"/>
          </p:nvPr>
        </p:nvSpPr>
        <p:spPr/>
        <p:txBody>
          <a:bodyPr/>
          <a:lstStyle/>
          <a:p>
            <a:r>
              <a:rPr lang="en-US" dirty="0"/>
              <a:t>Available Certifications</a:t>
            </a:r>
          </a:p>
        </p:txBody>
      </p:sp>
      <p:sp>
        <p:nvSpPr>
          <p:cNvPr id="3" name="Content Placeholder 2">
            <a:extLst>
              <a:ext uri="{FF2B5EF4-FFF2-40B4-BE49-F238E27FC236}">
                <a16:creationId xmlns:a16="http://schemas.microsoft.com/office/drawing/2014/main" id="{13173665-B39C-0300-5BEF-5A6964A69B86}"/>
              </a:ext>
            </a:extLst>
          </p:cNvPr>
          <p:cNvSpPr>
            <a:spLocks noGrp="1"/>
          </p:cNvSpPr>
          <p:nvPr>
            <p:ph idx="1"/>
          </p:nvPr>
        </p:nvSpPr>
        <p:spPr/>
        <p:txBody>
          <a:bodyPr numCol="2">
            <a:normAutofit lnSpcReduction="10000"/>
          </a:bodyPr>
          <a:lstStyle/>
          <a:p>
            <a:r>
              <a:rPr lang="en-US" dirty="0"/>
              <a:t>CompTIA</a:t>
            </a:r>
          </a:p>
          <a:p>
            <a:pPr lvl="1"/>
            <a:r>
              <a:rPr lang="en-US" dirty="0"/>
              <a:t>Security+</a:t>
            </a:r>
          </a:p>
          <a:p>
            <a:pPr lvl="1"/>
            <a:r>
              <a:rPr lang="en-US" dirty="0"/>
              <a:t>CYSA+</a:t>
            </a:r>
          </a:p>
          <a:p>
            <a:pPr lvl="1"/>
            <a:r>
              <a:rPr lang="en-US" dirty="0" err="1"/>
              <a:t>PenTest</a:t>
            </a:r>
            <a:r>
              <a:rPr lang="en-US" dirty="0"/>
              <a:t>+</a:t>
            </a:r>
          </a:p>
          <a:p>
            <a:r>
              <a:rPr lang="en-US" dirty="0"/>
              <a:t>ISC2</a:t>
            </a:r>
          </a:p>
          <a:p>
            <a:pPr lvl="1"/>
            <a:r>
              <a:rPr lang="en-US" dirty="0"/>
              <a:t>SSCP</a:t>
            </a:r>
          </a:p>
          <a:p>
            <a:pPr lvl="1"/>
            <a:r>
              <a:rPr lang="en-US" dirty="0"/>
              <a:t>CISSP</a:t>
            </a:r>
          </a:p>
          <a:p>
            <a:pPr lvl="1"/>
            <a:r>
              <a:rPr lang="en-US" dirty="0"/>
              <a:t>CCSP</a:t>
            </a:r>
          </a:p>
          <a:p>
            <a:r>
              <a:rPr lang="en-US" dirty="0"/>
              <a:t>EC-Council</a:t>
            </a:r>
          </a:p>
          <a:p>
            <a:pPr lvl="1"/>
            <a:r>
              <a:rPr lang="en-US" dirty="0"/>
              <a:t>CEH</a:t>
            </a:r>
          </a:p>
          <a:p>
            <a:pPr lvl="1"/>
            <a:r>
              <a:rPr lang="en-US" dirty="0"/>
              <a:t>LPT</a:t>
            </a:r>
          </a:p>
          <a:p>
            <a:pPr lvl="1"/>
            <a:r>
              <a:rPr lang="en-US" dirty="0"/>
              <a:t>CCISO</a:t>
            </a:r>
          </a:p>
          <a:p>
            <a:r>
              <a:rPr lang="en-US" dirty="0"/>
              <a:t>ISACA</a:t>
            </a:r>
          </a:p>
          <a:p>
            <a:pPr lvl="1"/>
            <a:r>
              <a:rPr lang="en-US" dirty="0"/>
              <a:t>CISM</a:t>
            </a:r>
          </a:p>
          <a:p>
            <a:pPr lvl="1"/>
            <a:r>
              <a:rPr lang="en-US" dirty="0"/>
              <a:t>CISA</a:t>
            </a:r>
          </a:p>
          <a:p>
            <a:pPr lvl="1"/>
            <a:r>
              <a:rPr lang="en-US" dirty="0"/>
              <a:t>CRISC</a:t>
            </a:r>
          </a:p>
          <a:p>
            <a:pPr lvl="1"/>
            <a:r>
              <a:rPr lang="en-US" dirty="0"/>
              <a:t>CGRC</a:t>
            </a:r>
          </a:p>
          <a:p>
            <a:pPr lvl="1"/>
            <a:r>
              <a:rPr lang="en-US" dirty="0"/>
              <a:t>CGEIT</a:t>
            </a:r>
          </a:p>
          <a:p>
            <a:r>
              <a:rPr lang="en-US" dirty="0" err="1"/>
              <a:t>OffSec</a:t>
            </a:r>
            <a:endParaRPr lang="en-US" dirty="0"/>
          </a:p>
          <a:p>
            <a:pPr lvl="1"/>
            <a:r>
              <a:rPr lang="en-US" dirty="0"/>
              <a:t>OSCP</a:t>
            </a:r>
          </a:p>
          <a:p>
            <a:pPr lvl="1"/>
            <a:r>
              <a:rPr lang="en-US" dirty="0"/>
              <a:t>OSCE</a:t>
            </a:r>
          </a:p>
          <a:p>
            <a:pPr lvl="1"/>
            <a:r>
              <a:rPr lang="en-US" dirty="0"/>
              <a:t>OSEE</a:t>
            </a:r>
          </a:p>
          <a:p>
            <a:pPr lvl="1"/>
            <a:endParaRPr lang="en-US" dirty="0"/>
          </a:p>
          <a:p>
            <a:endParaRPr lang="en-US" dirty="0"/>
          </a:p>
        </p:txBody>
      </p:sp>
      <p:pic>
        <p:nvPicPr>
          <p:cNvPr id="1026" name="Picture 2" descr="Offensive Security launches OffSec Flex, a new cybersecurity training  program for enterprises - Help Net Security">
            <a:extLst>
              <a:ext uri="{FF2B5EF4-FFF2-40B4-BE49-F238E27FC236}">
                <a16:creationId xmlns:a16="http://schemas.microsoft.com/office/drawing/2014/main" id="{4BB33CCA-7572-21F0-4CCD-A87F9EBF4A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60524" y="4024324"/>
            <a:ext cx="2998520" cy="199901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SC)2 - Cybersecurity Excellence Awards">
            <a:extLst>
              <a:ext uri="{FF2B5EF4-FFF2-40B4-BE49-F238E27FC236}">
                <a16:creationId xmlns:a16="http://schemas.microsoft.com/office/drawing/2014/main" id="{365F9BA7-4DFE-79FF-5A1C-D50BD70086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33452" y="3501772"/>
            <a:ext cx="2895600" cy="14097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9B905432-7CED-A3B2-2680-FFA6B3C2975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40182" y="2480294"/>
            <a:ext cx="2337695" cy="50041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840E36FA-7BC8-162A-96A5-4D5F5D214731}"/>
              </a:ext>
            </a:extLst>
          </p:cNvPr>
          <p:cNvPicPr>
            <a:picLocks noChangeAspect="1"/>
          </p:cNvPicPr>
          <p:nvPr/>
        </p:nvPicPr>
        <p:blipFill>
          <a:blip r:embed="rId5">
            <a:lum bright="70000" contrast="-70000"/>
            <a:extLst>
              <a:ext uri="{BEBA8EAE-BF5A-486C-A8C5-ECC9F3942E4B}">
                <a14:imgProps xmlns:a14="http://schemas.microsoft.com/office/drawing/2010/main">
                  <a14:imgLayer r:embed="rId6">
                    <a14:imgEffect>
                      <a14:colorTemperature colorTemp="8581"/>
                    </a14:imgEffect>
                  </a14:imgLayer>
                </a14:imgProps>
              </a:ext>
            </a:extLst>
          </a:blip>
          <a:stretch>
            <a:fillRect/>
          </a:stretch>
        </p:blipFill>
        <p:spPr>
          <a:xfrm>
            <a:off x="7831034" y="2614142"/>
            <a:ext cx="2857500" cy="990600"/>
          </a:xfrm>
          <a:prstGeom prst="rect">
            <a:avLst/>
          </a:prstGeom>
        </p:spPr>
      </p:pic>
      <p:pic>
        <p:nvPicPr>
          <p:cNvPr id="1038" name="Picture 14">
            <a:extLst>
              <a:ext uri="{FF2B5EF4-FFF2-40B4-BE49-F238E27FC236}">
                <a16:creationId xmlns:a16="http://schemas.microsoft.com/office/drawing/2014/main" id="{2310CB68-0287-1DA6-232E-CAB07944D44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59133" y="5206128"/>
            <a:ext cx="3412486" cy="7788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91875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F46570-E6F7-7A44-B4F0-EC9622FC7073}"/>
              </a:ext>
            </a:extLst>
          </p:cNvPr>
          <p:cNvSpPr>
            <a:spLocks noGrp="1"/>
          </p:cNvSpPr>
          <p:nvPr>
            <p:ph type="title"/>
          </p:nvPr>
        </p:nvSpPr>
        <p:spPr>
          <a:xfrm>
            <a:off x="2895600" y="764373"/>
            <a:ext cx="8610600" cy="1293028"/>
          </a:xfrm>
        </p:spPr>
        <p:txBody>
          <a:bodyPr>
            <a:normAutofit/>
          </a:bodyPr>
          <a:lstStyle/>
          <a:p>
            <a:r>
              <a:rPr lang="en-US" dirty="0">
                <a:solidFill>
                  <a:schemeClr val="accent2">
                    <a:lumMod val="60000"/>
                    <a:lumOff val="40000"/>
                  </a:schemeClr>
                </a:solidFill>
              </a:rPr>
              <a:t>Defining Cyberspace and Cybersecurity</a:t>
            </a:r>
          </a:p>
        </p:txBody>
      </p:sp>
      <p:sp>
        <p:nvSpPr>
          <p:cNvPr id="3" name="Content Placeholder 2">
            <a:extLst>
              <a:ext uri="{FF2B5EF4-FFF2-40B4-BE49-F238E27FC236}">
                <a16:creationId xmlns:a16="http://schemas.microsoft.com/office/drawing/2014/main" id="{281625B1-BFFC-554E-8D68-5C1DBFB0775D}"/>
              </a:ext>
            </a:extLst>
          </p:cNvPr>
          <p:cNvSpPr>
            <a:spLocks noGrp="1"/>
          </p:cNvSpPr>
          <p:nvPr>
            <p:ph idx="1"/>
          </p:nvPr>
        </p:nvSpPr>
        <p:spPr>
          <a:xfrm>
            <a:off x="441434" y="2175641"/>
            <a:ext cx="11303876" cy="4342589"/>
          </a:xfrm>
        </p:spPr>
        <p:txBody>
          <a:bodyPr>
            <a:normAutofit fontScale="92500"/>
          </a:bodyPr>
          <a:lstStyle/>
          <a:p>
            <a:pPr marL="0" indent="0">
              <a:buNone/>
            </a:pPr>
            <a:r>
              <a:rPr lang="en-US" sz="3500" dirty="0"/>
              <a:t>Definition of </a:t>
            </a:r>
            <a:r>
              <a:rPr lang="en-US" sz="3500" b="1" dirty="0"/>
              <a:t>cybersecurity </a:t>
            </a:r>
            <a:r>
              <a:rPr lang="en-US" sz="3500" dirty="0"/>
              <a:t>as provided in ITU-T</a:t>
            </a:r>
          </a:p>
          <a:p>
            <a:pPr marL="914400" lvl="2" indent="0">
              <a:buNone/>
            </a:pPr>
            <a:endParaRPr lang="en-US" sz="2400" b="1" dirty="0"/>
          </a:p>
          <a:p>
            <a:pPr marL="914400" lvl="2" indent="0">
              <a:buNone/>
            </a:pPr>
            <a:r>
              <a:rPr lang="en-US" sz="2400" b="1" dirty="0"/>
              <a:t>“Cybersecurity </a:t>
            </a:r>
            <a:r>
              <a:rPr lang="en-US" sz="2400" dirty="0"/>
              <a:t>is the collection of tools, policies, security concepts, security safeguards, guidelines, risk management approaches, actions, training, best practices, assurance and technologies that are used to protect the cyberspace environment and organization and user’s assets.  Organization and user’s assets include connected computing devices, personnel, infrastructure, applications, services, telecommunications systems, and the totality of transmitted and/or stored information in the cyberspace environment.  Cybersecurity strives to ensure the attainment and maintenance of the security properties of the organization and user’s assets against relevant security risks in the cyberspace environment.  The general security objectives comprise the following:  availability, integrity, which may include authenticity and non-repudiation; and confidentiality.”</a:t>
            </a:r>
            <a:endParaRPr lang="en-US" sz="2400" b="1" dirty="0"/>
          </a:p>
        </p:txBody>
      </p:sp>
    </p:spTree>
    <p:extLst>
      <p:ext uri="{BB962C8B-B14F-4D97-AF65-F5344CB8AC3E}">
        <p14:creationId xmlns:p14="http://schemas.microsoft.com/office/powerpoint/2010/main" val="9518242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34B8433-EB63-4548-A57F-51E4E8F9E707}"/>
              </a:ext>
            </a:extLst>
          </p:cNvPr>
          <p:cNvSpPr>
            <a:spLocks noGrp="1"/>
          </p:cNvSpPr>
          <p:nvPr>
            <p:ph type="body" idx="1"/>
          </p:nvPr>
        </p:nvSpPr>
        <p:spPr>
          <a:xfrm>
            <a:off x="1264908" y="1731418"/>
            <a:ext cx="4232881" cy="576262"/>
          </a:xfrm>
        </p:spPr>
        <p:txBody>
          <a:bodyPr>
            <a:noAutofit/>
          </a:bodyPr>
          <a:lstStyle/>
          <a:p>
            <a:pPr algn="ctr"/>
            <a:r>
              <a:rPr lang="en-US" b="1" dirty="0"/>
              <a:t>Information Security</a:t>
            </a:r>
          </a:p>
        </p:txBody>
      </p:sp>
      <p:sp>
        <p:nvSpPr>
          <p:cNvPr id="4" name="Content Placeholder 3">
            <a:extLst>
              <a:ext uri="{FF2B5EF4-FFF2-40B4-BE49-F238E27FC236}">
                <a16:creationId xmlns:a16="http://schemas.microsoft.com/office/drawing/2014/main" id="{65604545-FBC8-A149-996A-9AE2D75B3935}"/>
              </a:ext>
            </a:extLst>
          </p:cNvPr>
          <p:cNvSpPr>
            <a:spLocks noGrp="1"/>
          </p:cNvSpPr>
          <p:nvPr>
            <p:ph sz="half" idx="2"/>
          </p:nvPr>
        </p:nvSpPr>
        <p:spPr>
          <a:xfrm>
            <a:off x="1264908" y="3042745"/>
            <a:ext cx="4342893" cy="4184585"/>
          </a:xfrm>
        </p:spPr>
        <p:txBody>
          <a:bodyPr>
            <a:normAutofit/>
          </a:bodyPr>
          <a:lstStyle/>
          <a:p>
            <a:r>
              <a:rPr lang="en-US" sz="2400" dirty="0"/>
              <a:t>Preservation of confidentiality, integrity, and availability of information</a:t>
            </a:r>
          </a:p>
          <a:p>
            <a:pPr>
              <a:spcBef>
                <a:spcPts val="1600"/>
              </a:spcBef>
            </a:pPr>
            <a:r>
              <a:rPr lang="en-US" sz="2400" dirty="0"/>
              <a:t>Other properties such as authenticity, accountability non-repudiation, and reliability can also be involved</a:t>
            </a:r>
          </a:p>
        </p:txBody>
      </p:sp>
      <p:sp>
        <p:nvSpPr>
          <p:cNvPr id="5" name="Text Placeholder 4">
            <a:extLst>
              <a:ext uri="{FF2B5EF4-FFF2-40B4-BE49-F238E27FC236}">
                <a16:creationId xmlns:a16="http://schemas.microsoft.com/office/drawing/2014/main" id="{5287D97F-289F-3642-801E-B304E7448FEA}"/>
              </a:ext>
            </a:extLst>
          </p:cNvPr>
          <p:cNvSpPr>
            <a:spLocks noGrp="1"/>
          </p:cNvSpPr>
          <p:nvPr>
            <p:ph type="body" sz="quarter" idx="3"/>
          </p:nvPr>
        </p:nvSpPr>
        <p:spPr>
          <a:xfrm>
            <a:off x="7166956" y="1731418"/>
            <a:ext cx="3999001" cy="576262"/>
          </a:xfrm>
        </p:spPr>
        <p:txBody>
          <a:bodyPr>
            <a:normAutofit/>
          </a:bodyPr>
          <a:lstStyle/>
          <a:p>
            <a:pPr algn="ctr"/>
            <a:r>
              <a:rPr lang="en-US" b="1" dirty="0"/>
              <a:t>Network Security</a:t>
            </a:r>
          </a:p>
        </p:txBody>
      </p:sp>
      <p:sp>
        <p:nvSpPr>
          <p:cNvPr id="6" name="Content Placeholder 5">
            <a:extLst>
              <a:ext uri="{FF2B5EF4-FFF2-40B4-BE49-F238E27FC236}">
                <a16:creationId xmlns:a16="http://schemas.microsoft.com/office/drawing/2014/main" id="{C8562D6F-DC88-3B41-AAAB-190CD6F9776D}"/>
              </a:ext>
            </a:extLst>
          </p:cNvPr>
          <p:cNvSpPr>
            <a:spLocks noGrp="1"/>
          </p:cNvSpPr>
          <p:nvPr>
            <p:ph sz="quarter" idx="4"/>
          </p:nvPr>
        </p:nvSpPr>
        <p:spPr>
          <a:xfrm>
            <a:off x="7166956" y="3042745"/>
            <a:ext cx="4338674" cy="4493173"/>
          </a:xfrm>
        </p:spPr>
        <p:txBody>
          <a:bodyPr>
            <a:normAutofit/>
          </a:bodyPr>
          <a:lstStyle/>
          <a:p>
            <a:r>
              <a:rPr lang="en-US" sz="2400" dirty="0"/>
              <a:t>Protection  of networks and their services from unauthorized modification, destruction, or disclosure and provision of assurance that the network performs its critical function correctly and that there are no harmful side effects</a:t>
            </a:r>
          </a:p>
        </p:txBody>
      </p:sp>
    </p:spTree>
    <p:extLst>
      <p:ext uri="{BB962C8B-B14F-4D97-AF65-F5344CB8AC3E}">
        <p14:creationId xmlns:p14="http://schemas.microsoft.com/office/powerpoint/2010/main" val="27722710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34B8433-EB63-4548-A57F-51E4E8F9E707}"/>
              </a:ext>
            </a:extLst>
          </p:cNvPr>
          <p:cNvSpPr>
            <a:spLocks noGrp="1"/>
          </p:cNvSpPr>
          <p:nvPr>
            <p:ph type="body" idx="1"/>
          </p:nvPr>
        </p:nvSpPr>
        <p:spPr>
          <a:xfrm>
            <a:off x="577079" y="1718116"/>
            <a:ext cx="3992732" cy="576262"/>
          </a:xfrm>
        </p:spPr>
        <p:txBody>
          <a:bodyPr/>
          <a:lstStyle/>
          <a:p>
            <a:pPr algn="ctr"/>
            <a:r>
              <a:rPr lang="en-US" sz="3000" b="1" dirty="0"/>
              <a:t>Risk</a:t>
            </a:r>
          </a:p>
        </p:txBody>
      </p:sp>
      <p:sp>
        <p:nvSpPr>
          <p:cNvPr id="4" name="Content Placeholder 3">
            <a:extLst>
              <a:ext uri="{FF2B5EF4-FFF2-40B4-BE49-F238E27FC236}">
                <a16:creationId xmlns:a16="http://schemas.microsoft.com/office/drawing/2014/main" id="{65604545-FBC8-A149-996A-9AE2D75B3935}"/>
              </a:ext>
            </a:extLst>
          </p:cNvPr>
          <p:cNvSpPr>
            <a:spLocks noGrp="1"/>
          </p:cNvSpPr>
          <p:nvPr>
            <p:ph sz="half" idx="2"/>
          </p:nvPr>
        </p:nvSpPr>
        <p:spPr>
          <a:xfrm>
            <a:off x="577079" y="2758966"/>
            <a:ext cx="4893556" cy="5092261"/>
          </a:xfrm>
        </p:spPr>
        <p:txBody>
          <a:bodyPr>
            <a:normAutofit/>
          </a:bodyPr>
          <a:lstStyle/>
          <a:p>
            <a:r>
              <a:rPr lang="en-US" sz="2400" dirty="0"/>
              <a:t>A measure of the extent to which an entity is threatened by a potential circumstance or event and typically a function of </a:t>
            </a:r>
          </a:p>
          <a:p>
            <a:pPr marL="457200" indent="-457200">
              <a:spcBef>
                <a:spcPts val="1600"/>
              </a:spcBef>
              <a:buAutoNum type="arabicParenBoth"/>
            </a:pPr>
            <a:r>
              <a:rPr lang="en-US" sz="2400" dirty="0"/>
              <a:t>the adverse impacts that would      arise if the circumstance or event occurs </a:t>
            </a:r>
          </a:p>
          <a:p>
            <a:pPr marL="0" indent="0">
              <a:spcBef>
                <a:spcPts val="1600"/>
              </a:spcBef>
              <a:buNone/>
            </a:pPr>
            <a:r>
              <a:rPr lang="en-US" sz="2400" dirty="0"/>
              <a:t>(2) the likelihood of 	occurrence</a:t>
            </a:r>
            <a:endParaRPr lang="en-US" sz="3200" dirty="0"/>
          </a:p>
        </p:txBody>
      </p:sp>
      <p:sp>
        <p:nvSpPr>
          <p:cNvPr id="5" name="Text Placeholder 4">
            <a:extLst>
              <a:ext uri="{FF2B5EF4-FFF2-40B4-BE49-F238E27FC236}">
                <a16:creationId xmlns:a16="http://schemas.microsoft.com/office/drawing/2014/main" id="{5287D97F-289F-3642-801E-B304E7448FEA}"/>
              </a:ext>
            </a:extLst>
          </p:cNvPr>
          <p:cNvSpPr>
            <a:spLocks noGrp="1"/>
          </p:cNvSpPr>
          <p:nvPr>
            <p:ph type="body" sz="quarter" idx="3"/>
          </p:nvPr>
        </p:nvSpPr>
        <p:spPr>
          <a:xfrm>
            <a:off x="6763407" y="1141854"/>
            <a:ext cx="3999001" cy="576262"/>
          </a:xfrm>
        </p:spPr>
        <p:txBody>
          <a:bodyPr/>
          <a:lstStyle/>
          <a:p>
            <a:pPr algn="ctr"/>
            <a:r>
              <a:rPr lang="en-US" sz="3000" b="1" dirty="0"/>
              <a:t>Asset</a:t>
            </a:r>
          </a:p>
        </p:txBody>
      </p:sp>
      <p:sp>
        <p:nvSpPr>
          <p:cNvPr id="6" name="Content Placeholder 5">
            <a:extLst>
              <a:ext uri="{FF2B5EF4-FFF2-40B4-BE49-F238E27FC236}">
                <a16:creationId xmlns:a16="http://schemas.microsoft.com/office/drawing/2014/main" id="{C8562D6F-DC88-3B41-AAAB-190CD6F9776D}"/>
              </a:ext>
            </a:extLst>
          </p:cNvPr>
          <p:cNvSpPr>
            <a:spLocks noGrp="1"/>
          </p:cNvSpPr>
          <p:nvPr>
            <p:ph sz="quarter" idx="4"/>
          </p:nvPr>
        </p:nvSpPr>
        <p:spPr>
          <a:xfrm>
            <a:off x="6589986" y="2294378"/>
            <a:ext cx="5454868" cy="4682359"/>
          </a:xfrm>
        </p:spPr>
        <p:txBody>
          <a:bodyPr>
            <a:normAutofit/>
          </a:bodyPr>
          <a:lstStyle/>
          <a:p>
            <a:r>
              <a:rPr lang="en-US" sz="2400" dirty="0"/>
              <a:t>Data contained in an information system; or a service provided</a:t>
            </a:r>
            <a:br>
              <a:rPr lang="en-US" sz="2400" dirty="0"/>
            </a:br>
            <a:r>
              <a:rPr lang="en-US" sz="2400" dirty="0"/>
              <a:t>by a system; or a system capability, such as processing power or communication bandwidth; or an item of system equipment (such as hardware, firmware, software, or documentation); or a facility that houses system operations and equipment</a:t>
            </a:r>
          </a:p>
          <a:p>
            <a:endParaRPr lang="en-US" sz="2400" dirty="0"/>
          </a:p>
        </p:txBody>
      </p:sp>
    </p:spTree>
    <p:extLst>
      <p:ext uri="{BB962C8B-B14F-4D97-AF65-F5344CB8AC3E}">
        <p14:creationId xmlns:p14="http://schemas.microsoft.com/office/powerpoint/2010/main" val="752897826"/>
      </p:ext>
    </p:extLst>
  </p:cSld>
  <p:clrMapOvr>
    <a:masterClrMapping/>
  </p:clrMapOvr>
</p:sld>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Georgia">
      <a:majorFont>
        <a:latin typeface="Georgia" panose="020405020504050203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eorgia" panose="020405020504050203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8F31A783-2159-4870-BC29-2BA7D038EA4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{81770558-1C85-6142-859F-68E1E233E8F7}tf10001079</Template>
  <TotalTime>20463</TotalTime>
  <Words>3747</Words>
  <Application>Microsoft Office PowerPoint</Application>
  <PresentationFormat>Widescreen</PresentationFormat>
  <Paragraphs>406</Paragraphs>
  <Slides>59</Slides>
  <Notes>50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59</vt:i4>
      </vt:variant>
    </vt:vector>
  </HeadingPairs>
  <TitlesOfParts>
    <vt:vector size="66" baseType="lpstr">
      <vt:lpstr>Arial</vt:lpstr>
      <vt:lpstr>Barlow Semi Condensed</vt:lpstr>
      <vt:lpstr>Calibri</vt:lpstr>
      <vt:lpstr>Century Gothic</vt:lpstr>
      <vt:lpstr>Georgia</vt:lpstr>
      <vt:lpstr>Times</vt:lpstr>
      <vt:lpstr>Vapor Trail</vt:lpstr>
      <vt:lpstr>Foundations of Cybersecurity</vt:lpstr>
      <vt:lpstr>Day 1 Course Plan</vt:lpstr>
      <vt:lpstr>Self-IntroDUCTIONS</vt:lpstr>
      <vt:lpstr>Course Disclaimer</vt:lpstr>
      <vt:lpstr>Career Fields in Cybersecurity</vt:lpstr>
      <vt:lpstr>Available Certifications</vt:lpstr>
      <vt:lpstr>Defining Cyberspace and Cybersecurity</vt:lpstr>
      <vt:lpstr>PowerPoint Presentation</vt:lpstr>
      <vt:lpstr>PowerPoint Presentation</vt:lpstr>
      <vt:lpstr>Chapter 1</vt:lpstr>
      <vt:lpstr>OSI Model</vt:lpstr>
      <vt:lpstr>PowerPoint Presentation</vt:lpstr>
      <vt:lpstr>Cybersecurity Objectives</vt:lpstr>
      <vt:lpstr>Cybersecurity Dilemmas</vt:lpstr>
      <vt:lpstr>PowerPoint Presentation</vt:lpstr>
      <vt:lpstr>The Value of Standards and best practices documents</vt:lpstr>
      <vt:lpstr>PowerPoint Presentation</vt:lpstr>
      <vt:lpstr>The standard of good practice for information security (SGP)</vt:lpstr>
      <vt:lpstr>PowerPoint Presentation</vt:lpstr>
      <vt:lpstr>Security  Policy</vt:lpstr>
      <vt:lpstr>SGP is of interest to the following individuals:</vt:lpstr>
      <vt:lpstr>PowerPoint Presentation</vt:lpstr>
      <vt:lpstr>PowerPoint Presentation</vt:lpstr>
      <vt:lpstr>The iso/iec 27000 suite of information security standards</vt:lpstr>
      <vt:lpstr>The iso/iec 27000 suite of information security standards</vt:lpstr>
      <vt:lpstr>The iso/iec 27000 suite of information security standards</vt:lpstr>
      <vt:lpstr>PowerPoint Presentation</vt:lpstr>
      <vt:lpstr>Security controls</vt:lpstr>
      <vt:lpstr>certification</vt:lpstr>
      <vt:lpstr>PowerPoint Presentation</vt:lpstr>
      <vt:lpstr>PowerPoint Presentation</vt:lpstr>
      <vt:lpstr>PowerPoint Presentation</vt:lpstr>
      <vt:lpstr>PowerPoint Presentation</vt:lpstr>
      <vt:lpstr>PowerPoint Presentation</vt:lpstr>
      <vt:lpstr>NIST cybersecurity framework and security documents</vt:lpstr>
      <vt:lpstr>PowerPoint Presentation</vt:lpstr>
      <vt:lpstr>PowerPoint Presentation</vt:lpstr>
      <vt:lpstr>PowerPoint Presentation</vt:lpstr>
      <vt:lpstr>countermeasure</vt:lpstr>
      <vt:lpstr>Nist security documents</vt:lpstr>
      <vt:lpstr>PowerPoint Presentation</vt:lpstr>
      <vt:lpstr>attack</vt:lpstr>
      <vt:lpstr>The CIS critical security controls for effective cyber defense</vt:lpstr>
      <vt:lpstr>PowerPoint Presentation</vt:lpstr>
      <vt:lpstr>PowerPoint Presentation</vt:lpstr>
      <vt:lpstr>Critical security controls</vt:lpstr>
      <vt:lpstr>Cobit 5 for information security</vt:lpstr>
      <vt:lpstr>PowerPoint Presentation</vt:lpstr>
      <vt:lpstr>PowerPoint Presentation</vt:lpstr>
      <vt:lpstr>Payment card industry data security standard (pci Dss)</vt:lpstr>
      <vt:lpstr>PowerPoint Presentation</vt:lpstr>
      <vt:lpstr>PowerPoint Presentation</vt:lpstr>
      <vt:lpstr>ITU-T security documents</vt:lpstr>
      <vt:lpstr>PowerPoint Presentation</vt:lpstr>
      <vt:lpstr>PowerPoint Presentation</vt:lpstr>
      <vt:lpstr>PowerPoint Presentation</vt:lpstr>
      <vt:lpstr>PowerPoint Presentation</vt:lpstr>
      <vt:lpstr>PowerPoint Presentation</vt:lpstr>
      <vt:lpstr>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Kim McLaughlin</dc:creator>
  <cp:lastModifiedBy>Steven Cabrera</cp:lastModifiedBy>
  <cp:revision>133</cp:revision>
  <dcterms:created xsi:type="dcterms:W3CDTF">2018-07-13T03:43:28Z</dcterms:created>
  <dcterms:modified xsi:type="dcterms:W3CDTF">2025-04-06T00:25:51Z</dcterms:modified>
</cp:coreProperties>
</file>